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199313" cy="5400675"/>
  <p:notesSz cx="6858000" cy="9144000"/>
  <p:defaultTextStyle>
    <a:defPPr>
      <a:defRPr lang="fr-FR"/>
    </a:defPPr>
    <a:lvl1pPr marL="0" algn="l" defTabSz="604784" rtl="0" eaLnBrk="1" latinLnBrk="0" hangingPunct="1">
      <a:defRPr sz="1191" kern="1200">
        <a:solidFill>
          <a:schemeClr val="tx1"/>
        </a:solidFill>
        <a:latin typeface="+mn-lt"/>
        <a:ea typeface="+mn-ea"/>
        <a:cs typeface="+mn-cs"/>
      </a:defRPr>
    </a:lvl1pPr>
    <a:lvl2pPr marL="302392" algn="l" defTabSz="604784" rtl="0" eaLnBrk="1" latinLnBrk="0" hangingPunct="1">
      <a:defRPr sz="1191" kern="1200">
        <a:solidFill>
          <a:schemeClr val="tx1"/>
        </a:solidFill>
        <a:latin typeface="+mn-lt"/>
        <a:ea typeface="+mn-ea"/>
        <a:cs typeface="+mn-cs"/>
      </a:defRPr>
    </a:lvl2pPr>
    <a:lvl3pPr marL="604784" algn="l" defTabSz="604784" rtl="0" eaLnBrk="1" latinLnBrk="0" hangingPunct="1">
      <a:defRPr sz="1191" kern="1200">
        <a:solidFill>
          <a:schemeClr val="tx1"/>
        </a:solidFill>
        <a:latin typeface="+mn-lt"/>
        <a:ea typeface="+mn-ea"/>
        <a:cs typeface="+mn-cs"/>
      </a:defRPr>
    </a:lvl3pPr>
    <a:lvl4pPr marL="907176" algn="l" defTabSz="604784" rtl="0" eaLnBrk="1" latinLnBrk="0" hangingPunct="1">
      <a:defRPr sz="1191" kern="1200">
        <a:solidFill>
          <a:schemeClr val="tx1"/>
        </a:solidFill>
        <a:latin typeface="+mn-lt"/>
        <a:ea typeface="+mn-ea"/>
        <a:cs typeface="+mn-cs"/>
      </a:defRPr>
    </a:lvl4pPr>
    <a:lvl5pPr marL="1209568" algn="l" defTabSz="604784" rtl="0" eaLnBrk="1" latinLnBrk="0" hangingPunct="1">
      <a:defRPr sz="1191" kern="1200">
        <a:solidFill>
          <a:schemeClr val="tx1"/>
        </a:solidFill>
        <a:latin typeface="+mn-lt"/>
        <a:ea typeface="+mn-ea"/>
        <a:cs typeface="+mn-cs"/>
      </a:defRPr>
    </a:lvl5pPr>
    <a:lvl6pPr marL="1511960" algn="l" defTabSz="604784" rtl="0" eaLnBrk="1" latinLnBrk="0" hangingPunct="1">
      <a:defRPr sz="1191" kern="1200">
        <a:solidFill>
          <a:schemeClr val="tx1"/>
        </a:solidFill>
        <a:latin typeface="+mn-lt"/>
        <a:ea typeface="+mn-ea"/>
        <a:cs typeface="+mn-cs"/>
      </a:defRPr>
    </a:lvl6pPr>
    <a:lvl7pPr marL="1814352" algn="l" defTabSz="604784" rtl="0" eaLnBrk="1" latinLnBrk="0" hangingPunct="1">
      <a:defRPr sz="1191" kern="1200">
        <a:solidFill>
          <a:schemeClr val="tx1"/>
        </a:solidFill>
        <a:latin typeface="+mn-lt"/>
        <a:ea typeface="+mn-ea"/>
        <a:cs typeface="+mn-cs"/>
      </a:defRPr>
    </a:lvl7pPr>
    <a:lvl8pPr marL="2116745" algn="l" defTabSz="604784" rtl="0" eaLnBrk="1" latinLnBrk="0" hangingPunct="1">
      <a:defRPr sz="1191" kern="1200">
        <a:solidFill>
          <a:schemeClr val="tx1"/>
        </a:solidFill>
        <a:latin typeface="+mn-lt"/>
        <a:ea typeface="+mn-ea"/>
        <a:cs typeface="+mn-cs"/>
      </a:defRPr>
    </a:lvl8pPr>
    <a:lvl9pPr marL="2419137" algn="l" defTabSz="604784" rtl="0" eaLnBrk="1" latinLnBrk="0" hangingPunct="1">
      <a:defRPr sz="119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/>
    <p:restoredTop sz="94641"/>
  </p:normalViewPr>
  <p:slideViewPr>
    <p:cSldViewPr snapToGrid="0" snapToObjects="1">
      <p:cViewPr>
        <p:scale>
          <a:sx n="155" d="100"/>
          <a:sy n="155" d="100"/>
        </p:scale>
        <p:origin x="1184" y="8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949" y="883861"/>
            <a:ext cx="6119416" cy="1880235"/>
          </a:xfrm>
        </p:spPr>
        <p:txBody>
          <a:bodyPr anchor="b"/>
          <a:lstStyle>
            <a:lvl1pPr algn="ctr">
              <a:defRPr sz="4724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914" y="2836605"/>
            <a:ext cx="5399485" cy="1303913"/>
          </a:xfrm>
        </p:spPr>
        <p:txBody>
          <a:bodyPr/>
          <a:lstStyle>
            <a:lvl1pPr marL="0" indent="0" algn="ctr">
              <a:buNone/>
              <a:defRPr sz="1890"/>
            </a:lvl1pPr>
            <a:lvl2pPr marL="359954" indent="0" algn="ctr">
              <a:buNone/>
              <a:defRPr sz="1575"/>
            </a:lvl2pPr>
            <a:lvl3pPr marL="719907" indent="0" algn="ctr">
              <a:buNone/>
              <a:defRPr sz="1417"/>
            </a:lvl3pPr>
            <a:lvl4pPr marL="1079861" indent="0" algn="ctr">
              <a:buNone/>
              <a:defRPr sz="1260"/>
            </a:lvl4pPr>
            <a:lvl5pPr marL="1439814" indent="0" algn="ctr">
              <a:buNone/>
              <a:defRPr sz="1260"/>
            </a:lvl5pPr>
            <a:lvl6pPr marL="1799768" indent="0" algn="ctr">
              <a:buNone/>
              <a:defRPr sz="1260"/>
            </a:lvl6pPr>
            <a:lvl7pPr marL="2159721" indent="0" algn="ctr">
              <a:buNone/>
              <a:defRPr sz="1260"/>
            </a:lvl7pPr>
            <a:lvl8pPr marL="2519675" indent="0" algn="ctr">
              <a:buNone/>
              <a:defRPr sz="1260"/>
            </a:lvl8pPr>
            <a:lvl9pPr marL="2879628" indent="0" algn="ctr">
              <a:buNone/>
              <a:defRPr sz="1260"/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85064-95CC-894C-B3E8-D8153AFA4842}" type="datetimeFigureOut">
              <a:rPr lang="en-GB" smtClean="0"/>
              <a:t>28/02/2017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1D66-5AED-404C-9689-F277035980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85064-95CC-894C-B3E8-D8153AFA4842}" type="datetimeFigureOut">
              <a:rPr lang="en-GB" smtClean="0"/>
              <a:t>28/02/2017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1D66-5AED-404C-9689-F277035980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009" y="287536"/>
            <a:ext cx="1552352" cy="4576822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53" y="287536"/>
            <a:ext cx="4567064" cy="457682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85064-95CC-894C-B3E8-D8153AFA4842}" type="datetimeFigureOut">
              <a:rPr lang="en-GB" smtClean="0"/>
              <a:t>28/02/2017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1D66-5AED-404C-9689-F277035980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85064-95CC-894C-B3E8-D8153AFA4842}" type="datetimeFigureOut">
              <a:rPr lang="en-GB" smtClean="0"/>
              <a:t>28/02/2017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1D66-5AED-404C-9689-F277035980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04" y="1346420"/>
            <a:ext cx="6209407" cy="2246530"/>
          </a:xfrm>
        </p:spPr>
        <p:txBody>
          <a:bodyPr anchor="b"/>
          <a:lstStyle>
            <a:lvl1pPr>
              <a:defRPr sz="4724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04" y="3614203"/>
            <a:ext cx="6209407" cy="1181397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/>
                </a:solidFill>
              </a:defRPr>
            </a:lvl1pPr>
            <a:lvl2pPr marL="359954" indent="0">
              <a:buNone/>
              <a:defRPr sz="1575">
                <a:solidFill>
                  <a:schemeClr val="tx1">
                    <a:tint val="75000"/>
                  </a:schemeClr>
                </a:solidFill>
              </a:defRPr>
            </a:lvl2pPr>
            <a:lvl3pPr marL="719907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3pPr>
            <a:lvl4pPr marL="107986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4pPr>
            <a:lvl5pPr marL="1439814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5pPr>
            <a:lvl6pPr marL="179976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6pPr>
            <a:lvl7pPr marL="2159721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7pPr>
            <a:lvl8pPr marL="2519675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8pPr>
            <a:lvl9pPr marL="2879628" indent="0">
              <a:buNone/>
              <a:defRPr sz="12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85064-95CC-894C-B3E8-D8153AFA4842}" type="datetimeFigureOut">
              <a:rPr lang="en-GB" smtClean="0"/>
              <a:t>28/02/2017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1D66-5AED-404C-9689-F277035980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53" y="1437680"/>
            <a:ext cx="3059708" cy="3426679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652" y="1437680"/>
            <a:ext cx="3059708" cy="3426679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85064-95CC-894C-B3E8-D8153AFA4842}" type="datetimeFigureOut">
              <a:rPr lang="en-GB" smtClean="0"/>
              <a:t>28/02/2017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1D66-5AED-404C-9689-F277035980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287537"/>
            <a:ext cx="6209407" cy="1043881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891" y="1323916"/>
            <a:ext cx="3045646" cy="64883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891" y="1972747"/>
            <a:ext cx="3045646" cy="290161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4652" y="1323916"/>
            <a:ext cx="3060646" cy="648831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59954" indent="0">
              <a:buNone/>
              <a:defRPr sz="1575" b="1"/>
            </a:lvl2pPr>
            <a:lvl3pPr marL="719907" indent="0">
              <a:buNone/>
              <a:defRPr sz="1417" b="1"/>
            </a:lvl3pPr>
            <a:lvl4pPr marL="1079861" indent="0">
              <a:buNone/>
              <a:defRPr sz="1260" b="1"/>
            </a:lvl4pPr>
            <a:lvl5pPr marL="1439814" indent="0">
              <a:buNone/>
              <a:defRPr sz="1260" b="1"/>
            </a:lvl5pPr>
            <a:lvl6pPr marL="1799768" indent="0">
              <a:buNone/>
              <a:defRPr sz="1260" b="1"/>
            </a:lvl6pPr>
            <a:lvl7pPr marL="2159721" indent="0">
              <a:buNone/>
              <a:defRPr sz="1260" b="1"/>
            </a:lvl7pPr>
            <a:lvl8pPr marL="2519675" indent="0">
              <a:buNone/>
              <a:defRPr sz="1260" b="1"/>
            </a:lvl8pPr>
            <a:lvl9pPr marL="2879628" indent="0">
              <a:buNone/>
              <a:defRPr sz="126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4652" y="1972747"/>
            <a:ext cx="3060646" cy="290161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85064-95CC-894C-B3E8-D8153AFA4842}" type="datetimeFigureOut">
              <a:rPr lang="en-GB" smtClean="0"/>
              <a:t>28/02/2017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1D66-5AED-404C-9689-F277035980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85064-95CC-894C-B3E8-D8153AFA4842}" type="datetimeFigureOut">
              <a:rPr lang="en-GB" smtClean="0"/>
              <a:t>28/02/2017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1D66-5AED-404C-9689-F277035980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85064-95CC-894C-B3E8-D8153AFA4842}" type="datetimeFigureOut">
              <a:rPr lang="en-GB" smtClean="0"/>
              <a:t>28/02/2017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1D66-5AED-404C-9689-F277035980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360045"/>
            <a:ext cx="2321966" cy="1260158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646" y="777598"/>
            <a:ext cx="3644652" cy="3837980"/>
          </a:xfrm>
        </p:spPr>
        <p:txBody>
          <a:bodyPr/>
          <a:lstStyle>
            <a:lvl1pPr>
              <a:defRPr sz="2519"/>
            </a:lvl1pPr>
            <a:lvl2pPr>
              <a:defRPr sz="2204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1620202"/>
            <a:ext cx="2321966" cy="3001626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85064-95CC-894C-B3E8-D8153AFA4842}" type="datetimeFigureOut">
              <a:rPr lang="en-GB" smtClean="0"/>
              <a:t>28/02/2017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1D66-5AED-404C-9689-F277035980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360045"/>
            <a:ext cx="2321966" cy="1260158"/>
          </a:xfrm>
        </p:spPr>
        <p:txBody>
          <a:bodyPr anchor="b"/>
          <a:lstStyle>
            <a:lvl1pPr>
              <a:defRPr sz="2519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0646" y="777598"/>
            <a:ext cx="3644652" cy="3837980"/>
          </a:xfrm>
        </p:spPr>
        <p:txBody>
          <a:bodyPr anchor="t"/>
          <a:lstStyle>
            <a:lvl1pPr marL="0" indent="0">
              <a:buNone/>
              <a:defRPr sz="2519"/>
            </a:lvl1pPr>
            <a:lvl2pPr marL="359954" indent="0">
              <a:buNone/>
              <a:defRPr sz="2204"/>
            </a:lvl2pPr>
            <a:lvl3pPr marL="719907" indent="0">
              <a:buNone/>
              <a:defRPr sz="1890"/>
            </a:lvl3pPr>
            <a:lvl4pPr marL="1079861" indent="0">
              <a:buNone/>
              <a:defRPr sz="1575"/>
            </a:lvl4pPr>
            <a:lvl5pPr marL="1439814" indent="0">
              <a:buNone/>
              <a:defRPr sz="1575"/>
            </a:lvl5pPr>
            <a:lvl6pPr marL="1799768" indent="0">
              <a:buNone/>
              <a:defRPr sz="1575"/>
            </a:lvl6pPr>
            <a:lvl7pPr marL="2159721" indent="0">
              <a:buNone/>
              <a:defRPr sz="1575"/>
            </a:lvl7pPr>
            <a:lvl8pPr marL="2519675" indent="0">
              <a:buNone/>
              <a:defRPr sz="1575"/>
            </a:lvl8pPr>
            <a:lvl9pPr marL="2879628" indent="0">
              <a:buNone/>
              <a:defRPr sz="1575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1620202"/>
            <a:ext cx="2321966" cy="3001626"/>
          </a:xfrm>
        </p:spPr>
        <p:txBody>
          <a:bodyPr/>
          <a:lstStyle>
            <a:lvl1pPr marL="0" indent="0">
              <a:buNone/>
              <a:defRPr sz="1260"/>
            </a:lvl1pPr>
            <a:lvl2pPr marL="359954" indent="0">
              <a:buNone/>
              <a:defRPr sz="1102"/>
            </a:lvl2pPr>
            <a:lvl3pPr marL="719907" indent="0">
              <a:buNone/>
              <a:defRPr sz="945"/>
            </a:lvl3pPr>
            <a:lvl4pPr marL="1079861" indent="0">
              <a:buNone/>
              <a:defRPr sz="787"/>
            </a:lvl4pPr>
            <a:lvl5pPr marL="1439814" indent="0">
              <a:buNone/>
              <a:defRPr sz="787"/>
            </a:lvl5pPr>
            <a:lvl6pPr marL="1799768" indent="0">
              <a:buNone/>
              <a:defRPr sz="787"/>
            </a:lvl6pPr>
            <a:lvl7pPr marL="2159721" indent="0">
              <a:buNone/>
              <a:defRPr sz="787"/>
            </a:lvl7pPr>
            <a:lvl8pPr marL="2519675" indent="0">
              <a:buNone/>
              <a:defRPr sz="787"/>
            </a:lvl8pPr>
            <a:lvl9pPr marL="2879628" indent="0">
              <a:buNone/>
              <a:defRPr sz="787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85064-95CC-894C-B3E8-D8153AFA4842}" type="datetimeFigureOut">
              <a:rPr lang="en-GB" smtClean="0"/>
              <a:t>28/02/2017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51D66-5AED-404C-9689-F2770359804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287537"/>
            <a:ext cx="6209407" cy="1043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1437680"/>
            <a:ext cx="6209407" cy="3426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5005627"/>
            <a:ext cx="1619845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85064-95CC-894C-B3E8-D8153AFA4842}" type="datetimeFigureOut">
              <a:rPr lang="en-GB" smtClean="0"/>
              <a:t>28/02/2017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5005627"/>
            <a:ext cx="2429768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5005627"/>
            <a:ext cx="1619845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51D66-5AED-404C-9689-F277035980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923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emf"/><Relationship Id="rId12" Type="http://schemas.openxmlformats.org/officeDocument/2006/relationships/image" Target="../media/image11.emf"/><Relationship Id="rId13" Type="http://schemas.openxmlformats.org/officeDocument/2006/relationships/image" Target="../media/image12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7" Type="http://schemas.openxmlformats.org/officeDocument/2006/relationships/image" Target="../media/image6.emf"/><Relationship Id="rId8" Type="http://schemas.openxmlformats.org/officeDocument/2006/relationships/image" Target="../media/image7.emf"/><Relationship Id="rId9" Type="http://schemas.openxmlformats.org/officeDocument/2006/relationships/image" Target="../media/image8.emf"/><Relationship Id="rId10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9514" y="2302942"/>
            <a:ext cx="6523808" cy="292808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40000" dist="23000" dir="5400000" rotWithShape="0">
              <a:schemeClr val="tx2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Helvetica LT Std" charset="0"/>
              <a:ea typeface="Helvetica LT Std" charset="0"/>
              <a:cs typeface="Helvetica LT Std" charset="0"/>
            </a:endParaRPr>
          </a:p>
        </p:txBody>
      </p:sp>
      <p:sp>
        <p:nvSpPr>
          <p:cNvPr id="37" name="Rectangle 36"/>
          <p:cNvSpPr/>
          <p:nvPr/>
        </p:nvSpPr>
        <p:spPr>
          <a:xfrm flipV="1">
            <a:off x="6248488" y="2675310"/>
            <a:ext cx="604834" cy="7462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tx1"/>
              </a:solidFill>
              <a:latin typeface="Helvetica LT Std" charset="0"/>
              <a:ea typeface="Helvetica LT Std" charset="0"/>
              <a:cs typeface="Helvetica LT Std" charset="0"/>
            </a:endParaRPr>
          </a:p>
        </p:txBody>
      </p:sp>
      <p:sp>
        <p:nvSpPr>
          <p:cNvPr id="38" name="Rectangle 37"/>
          <p:cNvSpPr/>
          <p:nvPr/>
        </p:nvSpPr>
        <p:spPr>
          <a:xfrm flipV="1">
            <a:off x="6251959" y="3420761"/>
            <a:ext cx="601363" cy="7462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tx1"/>
              </a:solidFill>
              <a:latin typeface="Helvetica LT Std" charset="0"/>
              <a:ea typeface="Helvetica LT Std" charset="0"/>
              <a:cs typeface="Helvetica LT Std" charset="0"/>
            </a:endParaRPr>
          </a:p>
        </p:txBody>
      </p:sp>
      <p:sp>
        <p:nvSpPr>
          <p:cNvPr id="39" name="Rectangle 38"/>
          <p:cNvSpPr/>
          <p:nvPr/>
        </p:nvSpPr>
        <p:spPr>
          <a:xfrm flipV="1">
            <a:off x="6251959" y="4165454"/>
            <a:ext cx="601363" cy="7462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tx1"/>
              </a:solidFill>
              <a:latin typeface="Helvetica LT Std" charset="0"/>
              <a:ea typeface="Helvetica LT Std" charset="0"/>
              <a:cs typeface="Helvetica LT Std" charset="0"/>
            </a:endParaRPr>
          </a:p>
        </p:txBody>
      </p:sp>
      <p:sp>
        <p:nvSpPr>
          <p:cNvPr id="5" name="Rectangle 4"/>
          <p:cNvSpPr/>
          <p:nvPr/>
        </p:nvSpPr>
        <p:spPr>
          <a:xfrm flipV="1">
            <a:off x="2949584" y="2129950"/>
            <a:ext cx="3306496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Helvetica LT Std" charset="0"/>
              <a:ea typeface="Helvetica LT Std" charset="0"/>
              <a:cs typeface="Helvetica LT Std" charset="0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2948284" y="2892702"/>
            <a:ext cx="3303674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 dirty="0">
              <a:solidFill>
                <a:srgbClr val="000000"/>
              </a:solidFill>
              <a:latin typeface="Helvetica LT Std" charset="0"/>
              <a:ea typeface="Helvetica LT Std" charset="0"/>
              <a:cs typeface="Helvetica LT Std" charset="0"/>
            </a:endParaRPr>
          </a:p>
        </p:txBody>
      </p:sp>
      <p:sp>
        <p:nvSpPr>
          <p:cNvPr id="7" name="Rectangle 6"/>
          <p:cNvSpPr/>
          <p:nvPr/>
        </p:nvSpPr>
        <p:spPr>
          <a:xfrm flipV="1">
            <a:off x="2948283" y="2511702"/>
            <a:ext cx="3307797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Helvetica LT Std" charset="0"/>
              <a:ea typeface="Helvetica LT Std" charset="0"/>
              <a:cs typeface="Helvetica LT Std" charset="0"/>
            </a:endParaRPr>
          </a:p>
        </p:txBody>
      </p:sp>
      <p:sp>
        <p:nvSpPr>
          <p:cNvPr id="8" name="Rectangle 7"/>
          <p:cNvSpPr/>
          <p:nvPr/>
        </p:nvSpPr>
        <p:spPr>
          <a:xfrm flipV="1">
            <a:off x="2948284" y="3273702"/>
            <a:ext cx="3300204" cy="3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Helvetica LT Std" charset="0"/>
              <a:ea typeface="Helvetica LT Std" charset="0"/>
              <a:cs typeface="Helvetica LT Std" charset="0"/>
            </a:endParaRPr>
          </a:p>
        </p:txBody>
      </p:sp>
      <p:sp>
        <p:nvSpPr>
          <p:cNvPr id="9" name="Rectangle 8"/>
          <p:cNvSpPr/>
          <p:nvPr/>
        </p:nvSpPr>
        <p:spPr>
          <a:xfrm flipV="1">
            <a:off x="2949584" y="1687153"/>
            <a:ext cx="3306496" cy="44279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Helvetica LT Std" charset="0"/>
              <a:ea typeface="Helvetica LT Std" charset="0"/>
              <a:cs typeface="Helvetica LT Std" charset="0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6252610" y="1929784"/>
            <a:ext cx="600712" cy="7462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solidFill>
                <a:schemeClr val="tx1"/>
              </a:solidFill>
              <a:latin typeface="Helvetica LT Std" charset="0"/>
              <a:ea typeface="Helvetica LT Std" charset="0"/>
              <a:cs typeface="Helvetica LT Std" charset="0"/>
            </a:endParaRPr>
          </a:p>
        </p:txBody>
      </p:sp>
      <p:sp>
        <p:nvSpPr>
          <p:cNvPr id="11" name="Rectangle 10"/>
          <p:cNvSpPr/>
          <p:nvPr/>
        </p:nvSpPr>
        <p:spPr>
          <a:xfrm flipV="1">
            <a:off x="6252610" y="1220028"/>
            <a:ext cx="600712" cy="70820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Helvetica LT Std" charset="0"/>
              <a:ea typeface="Helvetica LT Std" charset="0"/>
              <a:cs typeface="Helvetica LT Std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349384" y="2235344"/>
            <a:ext cx="159955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Helvetica LT Std" charset="0"/>
              <a:ea typeface="Helvetica LT Std" charset="0"/>
              <a:cs typeface="Helvetica LT Std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349383" y="2082944"/>
            <a:ext cx="1599551" cy="152400"/>
          </a:xfrm>
          <a:prstGeom prst="rect">
            <a:avLst/>
          </a:prstGeom>
          <a:noFill/>
          <a:ln cap="flat">
            <a:solidFill>
              <a:schemeClr val="bg1">
                <a:lumMod val="50000"/>
              </a:schemeClr>
            </a:solidFill>
            <a:rou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Helvetica LT Std" charset="0"/>
              <a:ea typeface="Helvetica LT Std" charset="0"/>
              <a:cs typeface="Helvetica LT Std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348734" y="2463944"/>
            <a:ext cx="159955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Helvetica LT Std" charset="0"/>
              <a:ea typeface="Helvetica LT Std" charset="0"/>
              <a:cs typeface="Helvetica LT Std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348734" y="2692544"/>
            <a:ext cx="159955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Helvetica LT Std" charset="0"/>
              <a:ea typeface="Helvetica LT Std" charset="0"/>
              <a:cs typeface="Helvetica LT Std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348734" y="2921144"/>
            <a:ext cx="1599550" cy="228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Helvetica LT Std" charset="0"/>
              <a:ea typeface="Helvetica LT Std" charset="0"/>
              <a:cs typeface="Helvetica LT Std" charset="0"/>
            </a:endParaRPr>
          </a:p>
        </p:txBody>
      </p:sp>
      <p:cxnSp>
        <p:nvCxnSpPr>
          <p:cNvPr id="26" name="Straight Arrow Connector 24"/>
          <p:cNvCxnSpPr/>
          <p:nvPr/>
        </p:nvCxnSpPr>
        <p:spPr>
          <a:xfrm>
            <a:off x="3204113" y="2129951"/>
            <a:ext cx="8644" cy="1524751"/>
          </a:xfrm>
          <a:prstGeom prst="straightConnector1">
            <a:avLst/>
          </a:prstGeom>
          <a:ln w="6350"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914069" y="2187908"/>
            <a:ext cx="436277" cy="5592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atin typeface="Helvetica LT Std" charset="0"/>
              <a:ea typeface="Helvetica LT Std" charset="0"/>
              <a:cs typeface="Helvetica LT Std" charset="0"/>
            </a:endParaRPr>
          </a:p>
        </p:txBody>
      </p:sp>
      <p:cxnSp>
        <p:nvCxnSpPr>
          <p:cNvPr id="34" name="Connecteur droit avec flèche 33"/>
          <p:cNvCxnSpPr/>
          <p:nvPr/>
        </p:nvCxnSpPr>
        <p:spPr>
          <a:xfrm flipH="1">
            <a:off x="1373448" y="1969187"/>
            <a:ext cx="1526269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24"/>
          <p:cNvCxnSpPr/>
          <p:nvPr/>
        </p:nvCxnSpPr>
        <p:spPr>
          <a:xfrm>
            <a:off x="3204113" y="1708532"/>
            <a:ext cx="0" cy="421418"/>
          </a:xfrm>
          <a:prstGeom prst="straightConnector1">
            <a:avLst/>
          </a:prstGeom>
          <a:ln w="6350"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ZoneTexte 45"/>
          <p:cNvSpPr txBox="1"/>
          <p:nvPr/>
        </p:nvSpPr>
        <p:spPr>
          <a:xfrm flipH="1">
            <a:off x="4398842" y="2559159"/>
            <a:ext cx="242605" cy="275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●</a:t>
            </a:r>
          </a:p>
        </p:txBody>
      </p:sp>
      <p:cxnSp>
        <p:nvCxnSpPr>
          <p:cNvPr id="52" name="Connecteur droit avec flèche 51"/>
          <p:cNvCxnSpPr/>
          <p:nvPr/>
        </p:nvCxnSpPr>
        <p:spPr>
          <a:xfrm flipH="1">
            <a:off x="2948284" y="1604272"/>
            <a:ext cx="3300203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avec flèche 53"/>
          <p:cNvCxnSpPr/>
          <p:nvPr/>
        </p:nvCxnSpPr>
        <p:spPr>
          <a:xfrm flipH="1">
            <a:off x="6248488" y="1127869"/>
            <a:ext cx="619521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Image 6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0786" y="2558708"/>
            <a:ext cx="698500" cy="266700"/>
          </a:xfrm>
          <a:prstGeom prst="rect">
            <a:avLst/>
          </a:prstGeom>
        </p:spPr>
      </p:pic>
      <p:pic>
        <p:nvPicPr>
          <p:cNvPr id="62" name="Image 6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4049" y="2548515"/>
            <a:ext cx="177800" cy="266700"/>
          </a:xfrm>
          <a:prstGeom prst="rect">
            <a:avLst/>
          </a:prstGeom>
        </p:spPr>
      </p:pic>
      <p:pic>
        <p:nvPicPr>
          <p:cNvPr id="64" name="Image 6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7471" y="1767624"/>
            <a:ext cx="203200" cy="241300"/>
          </a:xfrm>
          <a:prstGeom prst="rect">
            <a:avLst/>
          </a:prstGeom>
        </p:spPr>
      </p:pic>
      <p:pic>
        <p:nvPicPr>
          <p:cNvPr id="65" name="Image 6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3703" y="1942209"/>
            <a:ext cx="508000" cy="114300"/>
          </a:xfrm>
          <a:prstGeom prst="rect">
            <a:avLst/>
          </a:prstGeom>
        </p:spPr>
      </p:pic>
      <p:pic>
        <p:nvPicPr>
          <p:cNvPr id="69" name="Image 6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76031" y="3467483"/>
            <a:ext cx="330200" cy="114300"/>
          </a:xfrm>
          <a:prstGeom prst="rect">
            <a:avLst/>
          </a:prstGeom>
        </p:spPr>
      </p:pic>
      <p:pic>
        <p:nvPicPr>
          <p:cNvPr id="70" name="Image 6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4981" y="3401436"/>
            <a:ext cx="279400" cy="177800"/>
          </a:xfrm>
          <a:prstGeom prst="rect">
            <a:avLst/>
          </a:prstGeom>
        </p:spPr>
      </p:pic>
      <p:pic>
        <p:nvPicPr>
          <p:cNvPr id="71" name="Image 7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2955" y="2396115"/>
            <a:ext cx="203200" cy="152400"/>
          </a:xfrm>
          <a:prstGeom prst="rect">
            <a:avLst/>
          </a:prstGeom>
        </p:spPr>
      </p:pic>
      <p:cxnSp>
        <p:nvCxnSpPr>
          <p:cNvPr id="72" name="Connecteur droit avec flèche 71"/>
          <p:cNvCxnSpPr/>
          <p:nvPr/>
        </p:nvCxnSpPr>
        <p:spPr>
          <a:xfrm flipH="1">
            <a:off x="1348734" y="650488"/>
            <a:ext cx="5489902" cy="2501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/>
          <p:cNvCxnSpPr/>
          <p:nvPr/>
        </p:nvCxnSpPr>
        <p:spPr>
          <a:xfrm>
            <a:off x="6853322" y="576649"/>
            <a:ext cx="0" cy="64337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" name="Image 9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36582" y="1725990"/>
            <a:ext cx="190500" cy="152400"/>
          </a:xfrm>
          <a:prstGeom prst="rect">
            <a:avLst/>
          </a:prstGeom>
        </p:spPr>
      </p:pic>
      <p:pic>
        <p:nvPicPr>
          <p:cNvPr id="94" name="Image 9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18547" y="1343176"/>
            <a:ext cx="165100" cy="152400"/>
          </a:xfrm>
          <a:prstGeom prst="rect">
            <a:avLst/>
          </a:prstGeom>
        </p:spPr>
      </p:pic>
      <p:pic>
        <p:nvPicPr>
          <p:cNvPr id="95" name="Image 9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74350" y="910720"/>
            <a:ext cx="241300" cy="152400"/>
          </a:xfrm>
          <a:prstGeom prst="rect">
            <a:avLst/>
          </a:prstGeom>
        </p:spPr>
      </p:pic>
      <p:pic>
        <p:nvPicPr>
          <p:cNvPr id="96" name="Image 9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11135" y="342348"/>
            <a:ext cx="165100" cy="177800"/>
          </a:xfrm>
          <a:prstGeom prst="rect">
            <a:avLst/>
          </a:prstGeom>
        </p:spPr>
      </p:pic>
      <p:cxnSp>
        <p:nvCxnSpPr>
          <p:cNvPr id="98" name="Connecteur droit 97"/>
          <p:cNvCxnSpPr>
            <a:endCxn id="16" idx="1"/>
          </p:cNvCxnSpPr>
          <p:nvPr/>
        </p:nvCxnSpPr>
        <p:spPr>
          <a:xfrm flipH="1">
            <a:off x="1349383" y="576648"/>
            <a:ext cx="2911" cy="15824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ZoneTexte 102"/>
          <p:cNvSpPr txBox="1"/>
          <p:nvPr/>
        </p:nvSpPr>
        <p:spPr>
          <a:xfrm>
            <a:off x="3840501" y="284143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⊙</a:t>
            </a:r>
            <a:endParaRPr lang="en-GB" sz="2400" dirty="0"/>
          </a:p>
        </p:txBody>
      </p:sp>
      <p:pic>
        <p:nvPicPr>
          <p:cNvPr id="104" name="Image 10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134844" y="3009475"/>
            <a:ext cx="139700" cy="11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09418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</TotalTime>
  <Words>2</Words>
  <Application>Microsoft Macintosh PowerPoint</Application>
  <PresentationFormat>Personnalisé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 LT Std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Martin Vancoppenolle</dc:creator>
  <cp:lastModifiedBy>Martin Vancoppenolle</cp:lastModifiedBy>
  <cp:revision>8</cp:revision>
  <dcterms:created xsi:type="dcterms:W3CDTF">2017-02-24T17:24:39Z</dcterms:created>
  <dcterms:modified xsi:type="dcterms:W3CDTF">2017-02-28T08:24:20Z</dcterms:modified>
</cp:coreProperties>
</file>