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7199313" cy="5400675"/>
  <p:notesSz cx="6858000" cy="9144000"/>
  <p:defaultTextStyle>
    <a:defPPr>
      <a:defRPr lang="fr-FR"/>
    </a:defPPr>
    <a:lvl1pPr marL="0" algn="l" defTabSz="604784" rtl="0" eaLnBrk="1" latinLnBrk="0" hangingPunct="1">
      <a:defRPr sz="1191" kern="1200">
        <a:solidFill>
          <a:schemeClr val="tx1"/>
        </a:solidFill>
        <a:latin typeface="+mn-lt"/>
        <a:ea typeface="+mn-ea"/>
        <a:cs typeface="+mn-cs"/>
      </a:defRPr>
    </a:lvl1pPr>
    <a:lvl2pPr marL="302392" algn="l" defTabSz="604784" rtl="0" eaLnBrk="1" latinLnBrk="0" hangingPunct="1">
      <a:defRPr sz="1191" kern="1200">
        <a:solidFill>
          <a:schemeClr val="tx1"/>
        </a:solidFill>
        <a:latin typeface="+mn-lt"/>
        <a:ea typeface="+mn-ea"/>
        <a:cs typeface="+mn-cs"/>
      </a:defRPr>
    </a:lvl2pPr>
    <a:lvl3pPr marL="604784" algn="l" defTabSz="604784" rtl="0" eaLnBrk="1" latinLnBrk="0" hangingPunct="1">
      <a:defRPr sz="1191" kern="1200">
        <a:solidFill>
          <a:schemeClr val="tx1"/>
        </a:solidFill>
        <a:latin typeface="+mn-lt"/>
        <a:ea typeface="+mn-ea"/>
        <a:cs typeface="+mn-cs"/>
      </a:defRPr>
    </a:lvl3pPr>
    <a:lvl4pPr marL="907176" algn="l" defTabSz="604784" rtl="0" eaLnBrk="1" latinLnBrk="0" hangingPunct="1">
      <a:defRPr sz="1191" kern="1200">
        <a:solidFill>
          <a:schemeClr val="tx1"/>
        </a:solidFill>
        <a:latin typeface="+mn-lt"/>
        <a:ea typeface="+mn-ea"/>
        <a:cs typeface="+mn-cs"/>
      </a:defRPr>
    </a:lvl4pPr>
    <a:lvl5pPr marL="1209568" algn="l" defTabSz="604784" rtl="0" eaLnBrk="1" latinLnBrk="0" hangingPunct="1">
      <a:defRPr sz="1191" kern="1200">
        <a:solidFill>
          <a:schemeClr val="tx1"/>
        </a:solidFill>
        <a:latin typeface="+mn-lt"/>
        <a:ea typeface="+mn-ea"/>
        <a:cs typeface="+mn-cs"/>
      </a:defRPr>
    </a:lvl5pPr>
    <a:lvl6pPr marL="1511960" algn="l" defTabSz="604784" rtl="0" eaLnBrk="1" latinLnBrk="0" hangingPunct="1">
      <a:defRPr sz="1191" kern="1200">
        <a:solidFill>
          <a:schemeClr val="tx1"/>
        </a:solidFill>
        <a:latin typeface="+mn-lt"/>
        <a:ea typeface="+mn-ea"/>
        <a:cs typeface="+mn-cs"/>
      </a:defRPr>
    </a:lvl6pPr>
    <a:lvl7pPr marL="1814352" algn="l" defTabSz="604784" rtl="0" eaLnBrk="1" latinLnBrk="0" hangingPunct="1">
      <a:defRPr sz="1191" kern="1200">
        <a:solidFill>
          <a:schemeClr val="tx1"/>
        </a:solidFill>
        <a:latin typeface="+mn-lt"/>
        <a:ea typeface="+mn-ea"/>
        <a:cs typeface="+mn-cs"/>
      </a:defRPr>
    </a:lvl7pPr>
    <a:lvl8pPr marL="2116745" algn="l" defTabSz="604784" rtl="0" eaLnBrk="1" latinLnBrk="0" hangingPunct="1">
      <a:defRPr sz="1191" kern="1200">
        <a:solidFill>
          <a:schemeClr val="tx1"/>
        </a:solidFill>
        <a:latin typeface="+mn-lt"/>
        <a:ea typeface="+mn-ea"/>
        <a:cs typeface="+mn-cs"/>
      </a:defRPr>
    </a:lvl8pPr>
    <a:lvl9pPr marL="2419137" algn="l" defTabSz="604784" rtl="0" eaLnBrk="1" latinLnBrk="0" hangingPunct="1">
      <a:defRPr sz="1191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667"/>
    <p:restoredTop sz="94641"/>
  </p:normalViewPr>
  <p:slideViewPr>
    <p:cSldViewPr snapToGrid="0" snapToObjects="1">
      <p:cViewPr>
        <p:scale>
          <a:sx n="155" d="100"/>
          <a:sy n="155" d="100"/>
        </p:scale>
        <p:origin x="1184" y="8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949" y="883861"/>
            <a:ext cx="6119416" cy="1880235"/>
          </a:xfrm>
        </p:spPr>
        <p:txBody>
          <a:bodyPr anchor="b"/>
          <a:lstStyle>
            <a:lvl1pPr algn="ctr">
              <a:defRPr sz="4724"/>
            </a:lvl1pPr>
          </a:lstStyle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99914" y="2836605"/>
            <a:ext cx="5399485" cy="1303913"/>
          </a:xfrm>
        </p:spPr>
        <p:txBody>
          <a:bodyPr/>
          <a:lstStyle>
            <a:lvl1pPr marL="0" indent="0" algn="ctr">
              <a:buNone/>
              <a:defRPr sz="1890"/>
            </a:lvl1pPr>
            <a:lvl2pPr marL="359954" indent="0" algn="ctr">
              <a:buNone/>
              <a:defRPr sz="1575"/>
            </a:lvl2pPr>
            <a:lvl3pPr marL="719907" indent="0" algn="ctr">
              <a:buNone/>
              <a:defRPr sz="1417"/>
            </a:lvl3pPr>
            <a:lvl4pPr marL="1079861" indent="0" algn="ctr">
              <a:buNone/>
              <a:defRPr sz="1260"/>
            </a:lvl4pPr>
            <a:lvl5pPr marL="1439814" indent="0" algn="ctr">
              <a:buNone/>
              <a:defRPr sz="1260"/>
            </a:lvl5pPr>
            <a:lvl6pPr marL="1799768" indent="0" algn="ctr">
              <a:buNone/>
              <a:defRPr sz="1260"/>
            </a:lvl6pPr>
            <a:lvl7pPr marL="2159721" indent="0" algn="ctr">
              <a:buNone/>
              <a:defRPr sz="1260"/>
            </a:lvl7pPr>
            <a:lvl8pPr marL="2519675" indent="0" algn="ctr">
              <a:buNone/>
              <a:defRPr sz="1260"/>
            </a:lvl8pPr>
            <a:lvl9pPr marL="2879628" indent="0" algn="ctr">
              <a:buNone/>
              <a:defRPr sz="1260"/>
            </a:lvl9pPr>
          </a:lstStyle>
          <a:p>
            <a:r>
              <a:rPr lang="fr-FR" smtClean="0"/>
              <a:t>Cliquez pour 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152009" y="287536"/>
            <a:ext cx="1552352" cy="4576822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4953" y="287536"/>
            <a:ext cx="4567064" cy="4576822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1204" y="1346420"/>
            <a:ext cx="6209407" cy="2246530"/>
          </a:xfrm>
        </p:spPr>
        <p:txBody>
          <a:bodyPr anchor="b"/>
          <a:lstStyle>
            <a:lvl1pPr>
              <a:defRPr sz="4724"/>
            </a:lvl1pPr>
          </a:lstStyle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1204" y="3614203"/>
            <a:ext cx="6209407" cy="1181397"/>
          </a:xfrm>
        </p:spPr>
        <p:txBody>
          <a:bodyPr/>
          <a:lstStyle>
            <a:lvl1pPr marL="0" indent="0">
              <a:buNone/>
              <a:defRPr sz="1890">
                <a:solidFill>
                  <a:schemeClr val="tx1"/>
                </a:solidFill>
              </a:defRPr>
            </a:lvl1pPr>
            <a:lvl2pPr marL="359954" indent="0">
              <a:buNone/>
              <a:defRPr sz="1575">
                <a:solidFill>
                  <a:schemeClr val="tx1">
                    <a:tint val="75000"/>
                  </a:schemeClr>
                </a:solidFill>
              </a:defRPr>
            </a:lvl2pPr>
            <a:lvl3pPr marL="719907" indent="0">
              <a:buNone/>
              <a:defRPr sz="1417">
                <a:solidFill>
                  <a:schemeClr val="tx1">
                    <a:tint val="75000"/>
                  </a:schemeClr>
                </a:solidFill>
              </a:defRPr>
            </a:lvl3pPr>
            <a:lvl4pPr marL="1079861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4pPr>
            <a:lvl5pPr marL="1439814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5pPr>
            <a:lvl6pPr marL="1799768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6pPr>
            <a:lvl7pPr marL="2159721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7pPr>
            <a:lvl8pPr marL="2519675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8pPr>
            <a:lvl9pPr marL="2879628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4953" y="1437680"/>
            <a:ext cx="3059708" cy="3426679"/>
          </a:xfrm>
        </p:spPr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652" y="1437680"/>
            <a:ext cx="3059708" cy="3426679"/>
          </a:xfrm>
        </p:spPr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891" y="287537"/>
            <a:ext cx="6209407" cy="1043881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891" y="1323916"/>
            <a:ext cx="3045646" cy="648831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59954" indent="0">
              <a:buNone/>
              <a:defRPr sz="1575" b="1"/>
            </a:lvl2pPr>
            <a:lvl3pPr marL="719907" indent="0">
              <a:buNone/>
              <a:defRPr sz="1417" b="1"/>
            </a:lvl3pPr>
            <a:lvl4pPr marL="1079861" indent="0">
              <a:buNone/>
              <a:defRPr sz="1260" b="1"/>
            </a:lvl4pPr>
            <a:lvl5pPr marL="1439814" indent="0">
              <a:buNone/>
              <a:defRPr sz="1260" b="1"/>
            </a:lvl5pPr>
            <a:lvl6pPr marL="1799768" indent="0">
              <a:buNone/>
              <a:defRPr sz="1260" b="1"/>
            </a:lvl6pPr>
            <a:lvl7pPr marL="2159721" indent="0">
              <a:buNone/>
              <a:defRPr sz="1260" b="1"/>
            </a:lvl7pPr>
            <a:lvl8pPr marL="2519675" indent="0">
              <a:buNone/>
              <a:defRPr sz="1260" b="1"/>
            </a:lvl8pPr>
            <a:lvl9pPr marL="2879628" indent="0">
              <a:buNone/>
              <a:defRPr sz="126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891" y="1972747"/>
            <a:ext cx="3045646" cy="2901613"/>
          </a:xfrm>
        </p:spPr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644652" y="1323916"/>
            <a:ext cx="3060646" cy="648831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59954" indent="0">
              <a:buNone/>
              <a:defRPr sz="1575" b="1"/>
            </a:lvl2pPr>
            <a:lvl3pPr marL="719907" indent="0">
              <a:buNone/>
              <a:defRPr sz="1417" b="1"/>
            </a:lvl3pPr>
            <a:lvl4pPr marL="1079861" indent="0">
              <a:buNone/>
              <a:defRPr sz="1260" b="1"/>
            </a:lvl4pPr>
            <a:lvl5pPr marL="1439814" indent="0">
              <a:buNone/>
              <a:defRPr sz="1260" b="1"/>
            </a:lvl5pPr>
            <a:lvl6pPr marL="1799768" indent="0">
              <a:buNone/>
              <a:defRPr sz="1260" b="1"/>
            </a:lvl6pPr>
            <a:lvl7pPr marL="2159721" indent="0">
              <a:buNone/>
              <a:defRPr sz="1260" b="1"/>
            </a:lvl7pPr>
            <a:lvl8pPr marL="2519675" indent="0">
              <a:buNone/>
              <a:defRPr sz="1260" b="1"/>
            </a:lvl8pPr>
            <a:lvl9pPr marL="2879628" indent="0">
              <a:buNone/>
              <a:defRPr sz="126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644652" y="1972747"/>
            <a:ext cx="3060646" cy="2901613"/>
          </a:xfrm>
        </p:spPr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890" y="360045"/>
            <a:ext cx="2321966" cy="1260158"/>
          </a:xfrm>
        </p:spPr>
        <p:txBody>
          <a:bodyPr anchor="b"/>
          <a:lstStyle>
            <a:lvl1pPr>
              <a:defRPr sz="2519"/>
            </a:lvl1pPr>
          </a:lstStyle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60646" y="777598"/>
            <a:ext cx="3644652" cy="3837980"/>
          </a:xfrm>
        </p:spPr>
        <p:txBody>
          <a:bodyPr/>
          <a:lstStyle>
            <a:lvl1pPr>
              <a:defRPr sz="2519"/>
            </a:lvl1pPr>
            <a:lvl2pPr>
              <a:defRPr sz="2204"/>
            </a:lvl2pPr>
            <a:lvl3pPr>
              <a:defRPr sz="1890"/>
            </a:lvl3pPr>
            <a:lvl4pPr>
              <a:defRPr sz="1575"/>
            </a:lvl4pPr>
            <a:lvl5pPr>
              <a:defRPr sz="1575"/>
            </a:lvl5pPr>
            <a:lvl6pPr>
              <a:defRPr sz="1575"/>
            </a:lvl6pPr>
            <a:lvl7pPr>
              <a:defRPr sz="1575"/>
            </a:lvl7pPr>
            <a:lvl8pPr>
              <a:defRPr sz="1575"/>
            </a:lvl8pPr>
            <a:lvl9pPr>
              <a:defRPr sz="1575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890" y="1620202"/>
            <a:ext cx="2321966" cy="3001626"/>
          </a:xfrm>
        </p:spPr>
        <p:txBody>
          <a:bodyPr/>
          <a:lstStyle>
            <a:lvl1pPr marL="0" indent="0">
              <a:buNone/>
              <a:defRPr sz="1260"/>
            </a:lvl1pPr>
            <a:lvl2pPr marL="359954" indent="0">
              <a:buNone/>
              <a:defRPr sz="1102"/>
            </a:lvl2pPr>
            <a:lvl3pPr marL="719907" indent="0">
              <a:buNone/>
              <a:defRPr sz="945"/>
            </a:lvl3pPr>
            <a:lvl4pPr marL="1079861" indent="0">
              <a:buNone/>
              <a:defRPr sz="787"/>
            </a:lvl4pPr>
            <a:lvl5pPr marL="1439814" indent="0">
              <a:buNone/>
              <a:defRPr sz="787"/>
            </a:lvl5pPr>
            <a:lvl6pPr marL="1799768" indent="0">
              <a:buNone/>
              <a:defRPr sz="787"/>
            </a:lvl6pPr>
            <a:lvl7pPr marL="2159721" indent="0">
              <a:buNone/>
              <a:defRPr sz="787"/>
            </a:lvl7pPr>
            <a:lvl8pPr marL="2519675" indent="0">
              <a:buNone/>
              <a:defRPr sz="787"/>
            </a:lvl8pPr>
            <a:lvl9pPr marL="2879628" indent="0">
              <a:buNone/>
              <a:defRPr sz="787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890" y="360045"/>
            <a:ext cx="2321966" cy="1260158"/>
          </a:xfrm>
        </p:spPr>
        <p:txBody>
          <a:bodyPr anchor="b"/>
          <a:lstStyle>
            <a:lvl1pPr>
              <a:defRPr sz="2519"/>
            </a:lvl1pPr>
          </a:lstStyle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060646" y="777598"/>
            <a:ext cx="3644652" cy="3837980"/>
          </a:xfrm>
        </p:spPr>
        <p:txBody>
          <a:bodyPr anchor="t"/>
          <a:lstStyle>
            <a:lvl1pPr marL="0" indent="0">
              <a:buNone/>
              <a:defRPr sz="2519"/>
            </a:lvl1pPr>
            <a:lvl2pPr marL="359954" indent="0">
              <a:buNone/>
              <a:defRPr sz="2204"/>
            </a:lvl2pPr>
            <a:lvl3pPr marL="719907" indent="0">
              <a:buNone/>
              <a:defRPr sz="1890"/>
            </a:lvl3pPr>
            <a:lvl4pPr marL="1079861" indent="0">
              <a:buNone/>
              <a:defRPr sz="1575"/>
            </a:lvl4pPr>
            <a:lvl5pPr marL="1439814" indent="0">
              <a:buNone/>
              <a:defRPr sz="1575"/>
            </a:lvl5pPr>
            <a:lvl6pPr marL="1799768" indent="0">
              <a:buNone/>
              <a:defRPr sz="1575"/>
            </a:lvl6pPr>
            <a:lvl7pPr marL="2159721" indent="0">
              <a:buNone/>
              <a:defRPr sz="1575"/>
            </a:lvl7pPr>
            <a:lvl8pPr marL="2519675" indent="0">
              <a:buNone/>
              <a:defRPr sz="1575"/>
            </a:lvl8pPr>
            <a:lvl9pPr marL="2879628" indent="0">
              <a:buNone/>
              <a:defRPr sz="1575"/>
            </a:lvl9pPr>
          </a:lstStyle>
          <a:p>
            <a:r>
              <a:rPr lang="fr-FR" smtClean="0"/>
              <a:t>Faire glisser l'image vers l'espace réservé ou cliquer sur l'icône pour l'ajouter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890" y="1620202"/>
            <a:ext cx="2321966" cy="3001626"/>
          </a:xfrm>
        </p:spPr>
        <p:txBody>
          <a:bodyPr/>
          <a:lstStyle>
            <a:lvl1pPr marL="0" indent="0">
              <a:buNone/>
              <a:defRPr sz="1260"/>
            </a:lvl1pPr>
            <a:lvl2pPr marL="359954" indent="0">
              <a:buNone/>
              <a:defRPr sz="1102"/>
            </a:lvl2pPr>
            <a:lvl3pPr marL="719907" indent="0">
              <a:buNone/>
              <a:defRPr sz="945"/>
            </a:lvl3pPr>
            <a:lvl4pPr marL="1079861" indent="0">
              <a:buNone/>
              <a:defRPr sz="787"/>
            </a:lvl4pPr>
            <a:lvl5pPr marL="1439814" indent="0">
              <a:buNone/>
              <a:defRPr sz="787"/>
            </a:lvl5pPr>
            <a:lvl6pPr marL="1799768" indent="0">
              <a:buNone/>
              <a:defRPr sz="787"/>
            </a:lvl6pPr>
            <a:lvl7pPr marL="2159721" indent="0">
              <a:buNone/>
              <a:defRPr sz="787"/>
            </a:lvl7pPr>
            <a:lvl8pPr marL="2519675" indent="0">
              <a:buNone/>
              <a:defRPr sz="787"/>
            </a:lvl8pPr>
            <a:lvl9pPr marL="2879628" indent="0">
              <a:buNone/>
              <a:defRPr sz="787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4953" y="287537"/>
            <a:ext cx="6209407" cy="104388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4953" y="1437680"/>
            <a:ext cx="6209407" cy="342667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4953" y="5005627"/>
            <a:ext cx="1619845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4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E85064-95CC-894C-B3E8-D8153AFA4842}" type="datetimeFigureOut">
              <a:rPr lang="en-GB" smtClean="0"/>
              <a:t>28/02/2017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84773" y="5005627"/>
            <a:ext cx="2429768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4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084515" y="5005627"/>
            <a:ext cx="1619845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4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151D66-5AED-404C-9689-F2770359804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999234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19907" rtl="0" eaLnBrk="1" latinLnBrk="0" hangingPunct="1">
        <a:lnSpc>
          <a:spcPct val="90000"/>
        </a:lnSpc>
        <a:spcBef>
          <a:spcPct val="0"/>
        </a:spcBef>
        <a:buNone/>
        <a:defRPr sz="346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9977" indent="-179977" algn="l" defTabSz="719907" rtl="0" eaLnBrk="1" latinLnBrk="0" hangingPunct="1">
        <a:lnSpc>
          <a:spcPct val="90000"/>
        </a:lnSpc>
        <a:spcBef>
          <a:spcPts val="787"/>
        </a:spcBef>
        <a:buFont typeface="Arial" panose="020B0604020202020204" pitchFamily="34" charset="0"/>
        <a:buChar char="•"/>
        <a:defRPr sz="2204" kern="1200">
          <a:solidFill>
            <a:schemeClr val="tx1"/>
          </a:solidFill>
          <a:latin typeface="+mn-lt"/>
          <a:ea typeface="+mn-ea"/>
          <a:cs typeface="+mn-cs"/>
        </a:defRPr>
      </a:lvl1pPr>
      <a:lvl2pPr marL="539930" indent="-179977" algn="l" defTabSz="719907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899884" indent="-179977" algn="l" defTabSz="719907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575" kern="1200">
          <a:solidFill>
            <a:schemeClr val="tx1"/>
          </a:solidFill>
          <a:latin typeface="+mn-lt"/>
          <a:ea typeface="+mn-ea"/>
          <a:cs typeface="+mn-cs"/>
        </a:defRPr>
      </a:lvl3pPr>
      <a:lvl4pPr marL="1259837" indent="-179977" algn="l" defTabSz="719907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7" kern="1200">
          <a:solidFill>
            <a:schemeClr val="tx1"/>
          </a:solidFill>
          <a:latin typeface="+mn-lt"/>
          <a:ea typeface="+mn-ea"/>
          <a:cs typeface="+mn-cs"/>
        </a:defRPr>
      </a:lvl4pPr>
      <a:lvl5pPr marL="1619791" indent="-179977" algn="l" defTabSz="719907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7" kern="1200">
          <a:solidFill>
            <a:schemeClr val="tx1"/>
          </a:solidFill>
          <a:latin typeface="+mn-lt"/>
          <a:ea typeface="+mn-ea"/>
          <a:cs typeface="+mn-cs"/>
        </a:defRPr>
      </a:lvl5pPr>
      <a:lvl6pPr marL="1979745" indent="-179977" algn="l" defTabSz="719907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7" kern="1200">
          <a:solidFill>
            <a:schemeClr val="tx1"/>
          </a:solidFill>
          <a:latin typeface="+mn-lt"/>
          <a:ea typeface="+mn-ea"/>
          <a:cs typeface="+mn-cs"/>
        </a:defRPr>
      </a:lvl6pPr>
      <a:lvl7pPr marL="2339698" indent="-179977" algn="l" defTabSz="719907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7" kern="1200">
          <a:solidFill>
            <a:schemeClr val="tx1"/>
          </a:solidFill>
          <a:latin typeface="+mn-lt"/>
          <a:ea typeface="+mn-ea"/>
          <a:cs typeface="+mn-cs"/>
        </a:defRPr>
      </a:lvl7pPr>
      <a:lvl8pPr marL="2699652" indent="-179977" algn="l" defTabSz="719907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7" kern="1200">
          <a:solidFill>
            <a:schemeClr val="tx1"/>
          </a:solidFill>
          <a:latin typeface="+mn-lt"/>
          <a:ea typeface="+mn-ea"/>
          <a:cs typeface="+mn-cs"/>
        </a:defRPr>
      </a:lvl8pPr>
      <a:lvl9pPr marL="3059605" indent="-179977" algn="l" defTabSz="719907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19907" rtl="0" eaLnBrk="1" latinLnBrk="0" hangingPunct="1">
        <a:defRPr sz="1417" kern="1200">
          <a:solidFill>
            <a:schemeClr val="tx1"/>
          </a:solidFill>
          <a:latin typeface="+mn-lt"/>
          <a:ea typeface="+mn-ea"/>
          <a:cs typeface="+mn-cs"/>
        </a:defRPr>
      </a:lvl1pPr>
      <a:lvl2pPr marL="359954" algn="l" defTabSz="719907" rtl="0" eaLnBrk="1" latinLnBrk="0" hangingPunct="1">
        <a:defRPr sz="1417" kern="1200">
          <a:solidFill>
            <a:schemeClr val="tx1"/>
          </a:solidFill>
          <a:latin typeface="+mn-lt"/>
          <a:ea typeface="+mn-ea"/>
          <a:cs typeface="+mn-cs"/>
        </a:defRPr>
      </a:lvl2pPr>
      <a:lvl3pPr marL="719907" algn="l" defTabSz="719907" rtl="0" eaLnBrk="1" latinLnBrk="0" hangingPunct="1">
        <a:defRPr sz="1417" kern="1200">
          <a:solidFill>
            <a:schemeClr val="tx1"/>
          </a:solidFill>
          <a:latin typeface="+mn-lt"/>
          <a:ea typeface="+mn-ea"/>
          <a:cs typeface="+mn-cs"/>
        </a:defRPr>
      </a:lvl3pPr>
      <a:lvl4pPr marL="1079861" algn="l" defTabSz="719907" rtl="0" eaLnBrk="1" latinLnBrk="0" hangingPunct="1">
        <a:defRPr sz="1417" kern="1200">
          <a:solidFill>
            <a:schemeClr val="tx1"/>
          </a:solidFill>
          <a:latin typeface="+mn-lt"/>
          <a:ea typeface="+mn-ea"/>
          <a:cs typeface="+mn-cs"/>
        </a:defRPr>
      </a:lvl4pPr>
      <a:lvl5pPr marL="1439814" algn="l" defTabSz="719907" rtl="0" eaLnBrk="1" latinLnBrk="0" hangingPunct="1">
        <a:defRPr sz="1417" kern="1200">
          <a:solidFill>
            <a:schemeClr val="tx1"/>
          </a:solidFill>
          <a:latin typeface="+mn-lt"/>
          <a:ea typeface="+mn-ea"/>
          <a:cs typeface="+mn-cs"/>
        </a:defRPr>
      </a:lvl5pPr>
      <a:lvl6pPr marL="1799768" algn="l" defTabSz="719907" rtl="0" eaLnBrk="1" latinLnBrk="0" hangingPunct="1">
        <a:defRPr sz="1417" kern="1200">
          <a:solidFill>
            <a:schemeClr val="tx1"/>
          </a:solidFill>
          <a:latin typeface="+mn-lt"/>
          <a:ea typeface="+mn-ea"/>
          <a:cs typeface="+mn-cs"/>
        </a:defRPr>
      </a:lvl6pPr>
      <a:lvl7pPr marL="2159721" algn="l" defTabSz="719907" rtl="0" eaLnBrk="1" latinLnBrk="0" hangingPunct="1">
        <a:defRPr sz="1417" kern="1200">
          <a:solidFill>
            <a:schemeClr val="tx1"/>
          </a:solidFill>
          <a:latin typeface="+mn-lt"/>
          <a:ea typeface="+mn-ea"/>
          <a:cs typeface="+mn-cs"/>
        </a:defRPr>
      </a:lvl7pPr>
      <a:lvl8pPr marL="2519675" algn="l" defTabSz="719907" rtl="0" eaLnBrk="1" latinLnBrk="0" hangingPunct="1">
        <a:defRPr sz="1417" kern="1200">
          <a:solidFill>
            <a:schemeClr val="tx1"/>
          </a:solidFill>
          <a:latin typeface="+mn-lt"/>
          <a:ea typeface="+mn-ea"/>
          <a:cs typeface="+mn-cs"/>
        </a:defRPr>
      </a:lvl8pPr>
      <a:lvl9pPr marL="2879628" algn="l" defTabSz="719907" rtl="0" eaLnBrk="1" latinLnBrk="0" hangingPunct="1">
        <a:defRPr sz="141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1" Type="http://schemas.openxmlformats.org/officeDocument/2006/relationships/image" Target="../media/image10.emf"/><Relationship Id="rId12" Type="http://schemas.openxmlformats.org/officeDocument/2006/relationships/image" Target="../media/image11.emf"/><Relationship Id="rId13" Type="http://schemas.openxmlformats.org/officeDocument/2006/relationships/image" Target="../media/image12.emf"/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emf"/><Relationship Id="rId3" Type="http://schemas.openxmlformats.org/officeDocument/2006/relationships/image" Target="../media/image2.emf"/><Relationship Id="rId4" Type="http://schemas.openxmlformats.org/officeDocument/2006/relationships/image" Target="../media/image3.emf"/><Relationship Id="rId5" Type="http://schemas.openxmlformats.org/officeDocument/2006/relationships/image" Target="../media/image4.emf"/><Relationship Id="rId6" Type="http://schemas.openxmlformats.org/officeDocument/2006/relationships/image" Target="../media/image5.emf"/><Relationship Id="rId7" Type="http://schemas.openxmlformats.org/officeDocument/2006/relationships/image" Target="../media/image6.emf"/><Relationship Id="rId8" Type="http://schemas.openxmlformats.org/officeDocument/2006/relationships/image" Target="../media/image7.emf"/><Relationship Id="rId9" Type="http://schemas.openxmlformats.org/officeDocument/2006/relationships/image" Target="../media/image8.emf"/><Relationship Id="rId10" Type="http://schemas.openxmlformats.org/officeDocument/2006/relationships/image" Target="../media/image9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29514" y="2302942"/>
            <a:ext cx="6523808" cy="2928085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>
                <a:lumMod val="50000"/>
              </a:schemeClr>
            </a:solidFill>
          </a:ln>
          <a:effectLst>
            <a:outerShdw blurRad="40000" dist="23000" dir="5400000" rotWithShape="0">
              <a:schemeClr val="tx2">
                <a:alpha val="35000"/>
              </a:scheme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37" name="Rectangle 36"/>
          <p:cNvSpPr/>
          <p:nvPr/>
        </p:nvSpPr>
        <p:spPr>
          <a:xfrm flipV="1">
            <a:off x="6248488" y="2675310"/>
            <a:ext cx="604834" cy="74628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200">
              <a:solidFill>
                <a:schemeClr val="tx1"/>
              </a:solidFill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38" name="Rectangle 37"/>
          <p:cNvSpPr/>
          <p:nvPr/>
        </p:nvSpPr>
        <p:spPr>
          <a:xfrm flipV="1">
            <a:off x="6251959" y="3420761"/>
            <a:ext cx="601363" cy="74628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200">
              <a:solidFill>
                <a:schemeClr val="tx1"/>
              </a:solidFill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39" name="Rectangle 38"/>
          <p:cNvSpPr/>
          <p:nvPr/>
        </p:nvSpPr>
        <p:spPr>
          <a:xfrm flipV="1">
            <a:off x="6251959" y="4165454"/>
            <a:ext cx="601363" cy="74628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200">
              <a:solidFill>
                <a:schemeClr val="tx1"/>
              </a:solidFill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5" name="Rectangle 4"/>
          <p:cNvSpPr/>
          <p:nvPr/>
        </p:nvSpPr>
        <p:spPr>
          <a:xfrm flipV="1">
            <a:off x="2949584" y="2129950"/>
            <a:ext cx="3306496" cy="3810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6" name="Rectangle 5"/>
          <p:cNvSpPr/>
          <p:nvPr/>
        </p:nvSpPr>
        <p:spPr>
          <a:xfrm flipV="1">
            <a:off x="2948284" y="2892702"/>
            <a:ext cx="3303674" cy="3810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200" dirty="0">
              <a:solidFill>
                <a:srgbClr val="000000"/>
              </a:solidFill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7" name="Rectangle 6"/>
          <p:cNvSpPr/>
          <p:nvPr/>
        </p:nvSpPr>
        <p:spPr>
          <a:xfrm flipV="1">
            <a:off x="2948283" y="2511702"/>
            <a:ext cx="3307797" cy="3810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8" name="Rectangle 7"/>
          <p:cNvSpPr/>
          <p:nvPr/>
        </p:nvSpPr>
        <p:spPr>
          <a:xfrm flipV="1">
            <a:off x="2948284" y="3273702"/>
            <a:ext cx="3300204" cy="3810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9" name="Rectangle 8"/>
          <p:cNvSpPr/>
          <p:nvPr/>
        </p:nvSpPr>
        <p:spPr>
          <a:xfrm flipV="1">
            <a:off x="2949584" y="1687153"/>
            <a:ext cx="3306496" cy="442795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10" name="Rectangle 9"/>
          <p:cNvSpPr/>
          <p:nvPr/>
        </p:nvSpPr>
        <p:spPr>
          <a:xfrm flipV="1">
            <a:off x="6252610" y="1929784"/>
            <a:ext cx="600712" cy="74628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200">
              <a:solidFill>
                <a:schemeClr val="tx1"/>
              </a:solidFill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11" name="Rectangle 10"/>
          <p:cNvSpPr/>
          <p:nvPr/>
        </p:nvSpPr>
        <p:spPr>
          <a:xfrm flipV="1">
            <a:off x="6252610" y="1220028"/>
            <a:ext cx="600712" cy="708201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349384" y="2235344"/>
            <a:ext cx="159955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1349383" y="2082944"/>
            <a:ext cx="1599551" cy="152400"/>
          </a:xfrm>
          <a:prstGeom prst="rect">
            <a:avLst/>
          </a:prstGeom>
          <a:noFill/>
          <a:ln cap="flat">
            <a:solidFill>
              <a:schemeClr val="bg1">
                <a:lumMod val="50000"/>
              </a:schemeClr>
            </a:solidFill>
            <a:round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1348734" y="2463944"/>
            <a:ext cx="159955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1348734" y="2692544"/>
            <a:ext cx="159955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1348734" y="2921144"/>
            <a:ext cx="159955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cxnSp>
        <p:nvCxnSpPr>
          <p:cNvPr id="26" name="Straight Arrow Connector 24"/>
          <p:cNvCxnSpPr/>
          <p:nvPr/>
        </p:nvCxnSpPr>
        <p:spPr>
          <a:xfrm>
            <a:off x="3204113" y="2129951"/>
            <a:ext cx="8644" cy="1524751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Rectangle 31"/>
          <p:cNvSpPr/>
          <p:nvPr/>
        </p:nvSpPr>
        <p:spPr>
          <a:xfrm>
            <a:off x="914069" y="2187908"/>
            <a:ext cx="436277" cy="55923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bg1">
                <a:lumMod val="50000"/>
              </a:schemeClr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latin typeface="Helvetica LT Std" charset="0"/>
              <a:ea typeface="Helvetica LT Std" charset="0"/>
              <a:cs typeface="Helvetica LT Std" charset="0"/>
            </a:endParaRPr>
          </a:p>
        </p:txBody>
      </p:sp>
      <p:cxnSp>
        <p:nvCxnSpPr>
          <p:cNvPr id="34" name="Connecteur droit avec flèche 33"/>
          <p:cNvCxnSpPr/>
          <p:nvPr/>
        </p:nvCxnSpPr>
        <p:spPr>
          <a:xfrm flipH="1">
            <a:off x="1373448" y="1969187"/>
            <a:ext cx="1526269" cy="0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24"/>
          <p:cNvCxnSpPr/>
          <p:nvPr/>
        </p:nvCxnSpPr>
        <p:spPr>
          <a:xfrm>
            <a:off x="3204113" y="1708532"/>
            <a:ext cx="0" cy="421418"/>
          </a:xfrm>
          <a:prstGeom prst="straightConnector1">
            <a:avLst/>
          </a:prstGeom>
          <a:ln w="6350">
            <a:solidFill>
              <a:schemeClr val="bg1">
                <a:lumMod val="50000"/>
              </a:schemeClr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6" name="ZoneTexte 45"/>
          <p:cNvSpPr txBox="1"/>
          <p:nvPr/>
        </p:nvSpPr>
        <p:spPr>
          <a:xfrm flipH="1">
            <a:off x="4398842" y="2559159"/>
            <a:ext cx="242605" cy="2755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mtClean="0"/>
              <a:t>●</a:t>
            </a:r>
          </a:p>
        </p:txBody>
      </p:sp>
      <p:cxnSp>
        <p:nvCxnSpPr>
          <p:cNvPr id="52" name="Connecteur droit avec flèche 51"/>
          <p:cNvCxnSpPr/>
          <p:nvPr/>
        </p:nvCxnSpPr>
        <p:spPr>
          <a:xfrm flipH="1">
            <a:off x="2948284" y="1604272"/>
            <a:ext cx="3300203" cy="0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necteur droit avec flèche 53"/>
          <p:cNvCxnSpPr/>
          <p:nvPr/>
        </p:nvCxnSpPr>
        <p:spPr>
          <a:xfrm flipH="1">
            <a:off x="6248488" y="1127869"/>
            <a:ext cx="619521" cy="0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61" name="Image 60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650786" y="2558708"/>
            <a:ext cx="698500" cy="266700"/>
          </a:xfrm>
          <a:prstGeom prst="rect">
            <a:avLst/>
          </a:prstGeom>
        </p:spPr>
      </p:pic>
      <p:pic>
        <p:nvPicPr>
          <p:cNvPr id="62" name="Image 6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294049" y="2548515"/>
            <a:ext cx="177800" cy="266700"/>
          </a:xfrm>
          <a:prstGeom prst="rect">
            <a:avLst/>
          </a:prstGeom>
        </p:spPr>
      </p:pic>
      <p:pic>
        <p:nvPicPr>
          <p:cNvPr id="64" name="Image 63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3287471" y="1767624"/>
            <a:ext cx="203200" cy="241300"/>
          </a:xfrm>
          <a:prstGeom prst="rect">
            <a:avLst/>
          </a:prstGeom>
        </p:spPr>
      </p:pic>
      <p:pic>
        <p:nvPicPr>
          <p:cNvPr id="65" name="Image 64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543703" y="1942209"/>
            <a:ext cx="508000" cy="114300"/>
          </a:xfrm>
          <a:prstGeom prst="rect">
            <a:avLst/>
          </a:prstGeom>
        </p:spPr>
      </p:pic>
      <p:pic>
        <p:nvPicPr>
          <p:cNvPr id="69" name="Image 68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476031" y="3467483"/>
            <a:ext cx="330200" cy="114300"/>
          </a:xfrm>
          <a:prstGeom prst="rect">
            <a:avLst/>
          </a:prstGeom>
        </p:spPr>
      </p:pic>
      <p:pic>
        <p:nvPicPr>
          <p:cNvPr id="70" name="Image 69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5864981" y="3401436"/>
            <a:ext cx="279400" cy="177800"/>
          </a:xfrm>
          <a:prstGeom prst="rect">
            <a:avLst/>
          </a:prstGeom>
        </p:spPr>
      </p:pic>
      <p:pic>
        <p:nvPicPr>
          <p:cNvPr id="71" name="Image 70"/>
          <p:cNvPicPr>
            <a:picLocks noChangeAspect="1"/>
          </p:cNvPicPr>
          <p:nvPr/>
        </p:nvPicPr>
        <p:blipFill>
          <a:blip r:embed="rId8"/>
          <a:stretch>
            <a:fillRect/>
          </a:stretch>
        </p:blipFill>
        <p:spPr>
          <a:xfrm>
            <a:off x="1042955" y="2396115"/>
            <a:ext cx="203200" cy="152400"/>
          </a:xfrm>
          <a:prstGeom prst="rect">
            <a:avLst/>
          </a:prstGeom>
        </p:spPr>
      </p:pic>
      <p:cxnSp>
        <p:nvCxnSpPr>
          <p:cNvPr id="72" name="Connecteur droit avec flèche 71"/>
          <p:cNvCxnSpPr/>
          <p:nvPr/>
        </p:nvCxnSpPr>
        <p:spPr>
          <a:xfrm flipH="1">
            <a:off x="1348734" y="650488"/>
            <a:ext cx="5489902" cy="25014"/>
          </a:xfrm>
          <a:prstGeom prst="straightConnector1">
            <a:avLst/>
          </a:prstGeom>
          <a:ln>
            <a:solidFill>
              <a:schemeClr val="bg1">
                <a:lumMod val="50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Connecteur droit 77"/>
          <p:cNvCxnSpPr/>
          <p:nvPr/>
        </p:nvCxnSpPr>
        <p:spPr>
          <a:xfrm>
            <a:off x="6853322" y="576649"/>
            <a:ext cx="0" cy="643379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92" name="Image 91"/>
          <p:cNvPicPr>
            <a:picLocks noChangeAspect="1"/>
          </p:cNvPicPr>
          <p:nvPr/>
        </p:nvPicPr>
        <p:blipFill>
          <a:blip r:embed="rId9"/>
          <a:stretch>
            <a:fillRect/>
          </a:stretch>
        </p:blipFill>
        <p:spPr>
          <a:xfrm>
            <a:off x="2136582" y="1725990"/>
            <a:ext cx="190500" cy="152400"/>
          </a:xfrm>
          <a:prstGeom prst="rect">
            <a:avLst/>
          </a:prstGeom>
        </p:spPr>
      </p:pic>
      <p:pic>
        <p:nvPicPr>
          <p:cNvPr id="94" name="Image 93"/>
          <p:cNvPicPr>
            <a:picLocks noChangeAspect="1"/>
          </p:cNvPicPr>
          <p:nvPr/>
        </p:nvPicPr>
        <p:blipFill>
          <a:blip r:embed="rId10"/>
          <a:stretch>
            <a:fillRect/>
          </a:stretch>
        </p:blipFill>
        <p:spPr>
          <a:xfrm>
            <a:off x="4518547" y="1343176"/>
            <a:ext cx="165100" cy="152400"/>
          </a:xfrm>
          <a:prstGeom prst="rect">
            <a:avLst/>
          </a:prstGeom>
        </p:spPr>
      </p:pic>
      <p:pic>
        <p:nvPicPr>
          <p:cNvPr id="95" name="Image 94"/>
          <p:cNvPicPr>
            <a:picLocks noChangeAspect="1"/>
          </p:cNvPicPr>
          <p:nvPr/>
        </p:nvPicPr>
        <p:blipFill>
          <a:blip r:embed="rId11"/>
          <a:stretch>
            <a:fillRect/>
          </a:stretch>
        </p:blipFill>
        <p:spPr>
          <a:xfrm>
            <a:off x="6474350" y="910720"/>
            <a:ext cx="241300" cy="152400"/>
          </a:xfrm>
          <a:prstGeom prst="rect">
            <a:avLst/>
          </a:prstGeom>
        </p:spPr>
      </p:pic>
      <p:pic>
        <p:nvPicPr>
          <p:cNvPr id="96" name="Image 95"/>
          <p:cNvPicPr>
            <a:picLocks noChangeAspect="1"/>
          </p:cNvPicPr>
          <p:nvPr/>
        </p:nvPicPr>
        <p:blipFill>
          <a:blip r:embed="rId12"/>
          <a:stretch>
            <a:fillRect/>
          </a:stretch>
        </p:blipFill>
        <p:spPr>
          <a:xfrm>
            <a:off x="4011135" y="342348"/>
            <a:ext cx="165100" cy="177800"/>
          </a:xfrm>
          <a:prstGeom prst="rect">
            <a:avLst/>
          </a:prstGeom>
        </p:spPr>
      </p:pic>
      <p:cxnSp>
        <p:nvCxnSpPr>
          <p:cNvPr id="98" name="Connecteur droit 97"/>
          <p:cNvCxnSpPr>
            <a:endCxn id="16" idx="1"/>
          </p:cNvCxnSpPr>
          <p:nvPr/>
        </p:nvCxnSpPr>
        <p:spPr>
          <a:xfrm flipH="1">
            <a:off x="1349383" y="576648"/>
            <a:ext cx="2911" cy="1582496"/>
          </a:xfrm>
          <a:prstGeom prst="line">
            <a:avLst/>
          </a:prstGeom>
          <a:ln>
            <a:solidFill>
              <a:schemeClr val="bg1">
                <a:lumMod val="5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ZoneTexte 102"/>
          <p:cNvSpPr txBox="1"/>
          <p:nvPr/>
        </p:nvSpPr>
        <p:spPr>
          <a:xfrm>
            <a:off x="3840501" y="2841438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400" dirty="0" smtClean="0"/>
              <a:t>⊙</a:t>
            </a:r>
            <a:endParaRPr lang="en-GB" sz="2400" dirty="0"/>
          </a:p>
        </p:txBody>
      </p:sp>
      <p:pic>
        <p:nvPicPr>
          <p:cNvPr id="104" name="Image 103"/>
          <p:cNvPicPr>
            <a:picLocks noChangeAspect="1"/>
          </p:cNvPicPr>
          <p:nvPr/>
        </p:nvPicPr>
        <p:blipFill>
          <a:blip r:embed="rId13"/>
          <a:stretch>
            <a:fillRect/>
          </a:stretch>
        </p:blipFill>
        <p:spPr>
          <a:xfrm>
            <a:off x="4134844" y="3009475"/>
            <a:ext cx="139700" cy="114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61094189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183</TotalTime>
  <Words>2</Words>
  <Application>Microsoft Macintosh PowerPoint</Application>
  <PresentationFormat>Personnalisé</PresentationFormat>
  <Paragraphs>2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 LT Std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15.0031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Martin Vancoppenolle</dc:creator>
  <cp:lastModifiedBy>Martin Vancoppenolle</cp:lastModifiedBy>
  <cp:revision>8</cp:revision>
  <dcterms:created xsi:type="dcterms:W3CDTF">2017-02-24T17:24:39Z</dcterms:created>
  <dcterms:modified xsi:type="dcterms:W3CDTF">2017-02-28T08:24:20Z</dcterms:modified>
</cp:coreProperties>
</file>

<file path=docProps/thumbnail.jpeg>
</file>