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7199313" cy="3600450"/>
  <p:notesSz cx="6858000" cy="9144000"/>
  <p:defaultTextStyle>
    <a:defPPr>
      <a:defRPr lang="fr-FR"/>
    </a:defPPr>
    <a:lvl1pPr marL="0" algn="l" defTabSz="518373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1pPr>
    <a:lvl2pPr marL="259187" algn="l" defTabSz="518373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2pPr>
    <a:lvl3pPr marL="518373" algn="l" defTabSz="518373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3pPr>
    <a:lvl4pPr marL="777560" algn="l" defTabSz="518373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4pPr>
    <a:lvl5pPr marL="1036747" algn="l" defTabSz="518373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5pPr>
    <a:lvl6pPr marL="1295933" algn="l" defTabSz="518373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6pPr>
    <a:lvl7pPr marL="1555120" algn="l" defTabSz="518373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7pPr>
    <a:lvl8pPr marL="1814307" algn="l" defTabSz="518373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8pPr>
    <a:lvl9pPr marL="2073493" algn="l" defTabSz="518373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546"/>
    <p:restoredTop sz="94609"/>
  </p:normalViewPr>
  <p:slideViewPr>
    <p:cSldViewPr snapToGrid="0" snapToObjects="1">
      <p:cViewPr varScale="1">
        <p:scale>
          <a:sx n="136" d="100"/>
          <a:sy n="136" d="100"/>
        </p:scale>
        <p:origin x="192" y="10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99914" y="589241"/>
            <a:ext cx="5399485" cy="1253490"/>
          </a:xfrm>
        </p:spPr>
        <p:txBody>
          <a:bodyPr anchor="b"/>
          <a:lstStyle>
            <a:lvl1pPr algn="ctr">
              <a:defRPr sz="315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99914" y="1891070"/>
            <a:ext cx="5399485" cy="869275"/>
          </a:xfrm>
        </p:spPr>
        <p:txBody>
          <a:bodyPr/>
          <a:lstStyle>
            <a:lvl1pPr marL="0" indent="0" algn="ctr">
              <a:buNone/>
              <a:defRPr sz="1260"/>
            </a:lvl1pPr>
            <a:lvl2pPr marL="240030" indent="0" algn="ctr">
              <a:buNone/>
              <a:defRPr sz="1050"/>
            </a:lvl2pPr>
            <a:lvl3pPr marL="480060" indent="0" algn="ctr">
              <a:buNone/>
              <a:defRPr sz="945"/>
            </a:lvl3pPr>
            <a:lvl4pPr marL="720090" indent="0" algn="ctr">
              <a:buNone/>
              <a:defRPr sz="840"/>
            </a:lvl4pPr>
            <a:lvl5pPr marL="960120" indent="0" algn="ctr">
              <a:buNone/>
              <a:defRPr sz="840"/>
            </a:lvl5pPr>
            <a:lvl6pPr marL="1200150" indent="0" algn="ctr">
              <a:buNone/>
              <a:defRPr sz="840"/>
            </a:lvl6pPr>
            <a:lvl7pPr marL="1440180" indent="0" algn="ctr">
              <a:buNone/>
              <a:defRPr sz="840"/>
            </a:lvl7pPr>
            <a:lvl8pPr marL="1680210" indent="0" algn="ctr">
              <a:buNone/>
              <a:defRPr sz="840"/>
            </a:lvl8pPr>
            <a:lvl9pPr marL="1920240" indent="0" algn="ctr">
              <a:buNone/>
              <a:defRPr sz="84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41946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06797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152008" y="191691"/>
            <a:ext cx="1552352" cy="3051215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4953" y="191691"/>
            <a:ext cx="4567064" cy="3051215"/>
          </a:xfrm>
        </p:spPr>
        <p:txBody>
          <a:bodyPr vert="eaVert"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103978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676242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1203" y="897613"/>
            <a:ext cx="6209407" cy="1497687"/>
          </a:xfrm>
        </p:spPr>
        <p:txBody>
          <a:bodyPr anchor="b"/>
          <a:lstStyle>
            <a:lvl1pPr>
              <a:defRPr sz="315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1203" y="2409468"/>
            <a:ext cx="6209407" cy="787598"/>
          </a:xfrm>
        </p:spPr>
        <p:txBody>
          <a:bodyPr/>
          <a:lstStyle>
            <a:lvl1pPr marL="0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1pPr>
            <a:lvl2pPr marL="24003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2pPr>
            <a:lvl3pPr marL="480060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3pPr>
            <a:lvl4pPr marL="720090" indent="0">
              <a:buNone/>
              <a:defRPr sz="840">
                <a:solidFill>
                  <a:schemeClr val="tx1">
                    <a:tint val="75000"/>
                  </a:schemeClr>
                </a:solidFill>
              </a:defRPr>
            </a:lvl4pPr>
            <a:lvl5pPr marL="960120" indent="0">
              <a:buNone/>
              <a:defRPr sz="840">
                <a:solidFill>
                  <a:schemeClr val="tx1">
                    <a:tint val="75000"/>
                  </a:schemeClr>
                </a:solidFill>
              </a:defRPr>
            </a:lvl5pPr>
            <a:lvl6pPr marL="1200150" indent="0">
              <a:buNone/>
              <a:defRPr sz="840">
                <a:solidFill>
                  <a:schemeClr val="tx1">
                    <a:tint val="75000"/>
                  </a:schemeClr>
                </a:solidFill>
              </a:defRPr>
            </a:lvl6pPr>
            <a:lvl7pPr marL="1440180" indent="0">
              <a:buNone/>
              <a:defRPr sz="840">
                <a:solidFill>
                  <a:schemeClr val="tx1">
                    <a:tint val="75000"/>
                  </a:schemeClr>
                </a:solidFill>
              </a:defRPr>
            </a:lvl7pPr>
            <a:lvl8pPr marL="1680210" indent="0">
              <a:buNone/>
              <a:defRPr sz="840">
                <a:solidFill>
                  <a:schemeClr val="tx1">
                    <a:tint val="75000"/>
                  </a:schemeClr>
                </a:solidFill>
              </a:defRPr>
            </a:lvl8pPr>
            <a:lvl9pPr marL="1920240" indent="0">
              <a:buNone/>
              <a:defRPr sz="8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533100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4953" y="958453"/>
            <a:ext cx="3059708" cy="2284452"/>
          </a:xfrm>
        </p:spPr>
        <p:txBody>
          <a:bodyPr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652" y="958453"/>
            <a:ext cx="3059708" cy="2284452"/>
          </a:xfrm>
        </p:spPr>
        <p:txBody>
          <a:bodyPr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92974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891" y="191691"/>
            <a:ext cx="6209407" cy="695921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891" y="882610"/>
            <a:ext cx="3045647" cy="432554"/>
          </a:xfrm>
        </p:spPr>
        <p:txBody>
          <a:bodyPr anchor="b"/>
          <a:lstStyle>
            <a:lvl1pPr marL="0" indent="0">
              <a:buNone/>
              <a:defRPr sz="1260" b="1"/>
            </a:lvl1pPr>
            <a:lvl2pPr marL="240030" indent="0">
              <a:buNone/>
              <a:defRPr sz="1050" b="1"/>
            </a:lvl2pPr>
            <a:lvl3pPr marL="480060" indent="0">
              <a:buNone/>
              <a:defRPr sz="945" b="1"/>
            </a:lvl3pPr>
            <a:lvl4pPr marL="720090" indent="0">
              <a:buNone/>
              <a:defRPr sz="840" b="1"/>
            </a:lvl4pPr>
            <a:lvl5pPr marL="960120" indent="0">
              <a:buNone/>
              <a:defRPr sz="840" b="1"/>
            </a:lvl5pPr>
            <a:lvl6pPr marL="1200150" indent="0">
              <a:buNone/>
              <a:defRPr sz="840" b="1"/>
            </a:lvl6pPr>
            <a:lvl7pPr marL="1440180" indent="0">
              <a:buNone/>
              <a:defRPr sz="840" b="1"/>
            </a:lvl7pPr>
            <a:lvl8pPr marL="1680210" indent="0">
              <a:buNone/>
              <a:defRPr sz="840" b="1"/>
            </a:lvl8pPr>
            <a:lvl9pPr marL="1920240" indent="0">
              <a:buNone/>
              <a:defRPr sz="840" b="1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891" y="1315164"/>
            <a:ext cx="3045647" cy="1934409"/>
          </a:xfrm>
        </p:spPr>
        <p:txBody>
          <a:bodyPr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644652" y="882610"/>
            <a:ext cx="3060646" cy="432554"/>
          </a:xfrm>
        </p:spPr>
        <p:txBody>
          <a:bodyPr anchor="b"/>
          <a:lstStyle>
            <a:lvl1pPr marL="0" indent="0">
              <a:buNone/>
              <a:defRPr sz="1260" b="1"/>
            </a:lvl1pPr>
            <a:lvl2pPr marL="240030" indent="0">
              <a:buNone/>
              <a:defRPr sz="1050" b="1"/>
            </a:lvl2pPr>
            <a:lvl3pPr marL="480060" indent="0">
              <a:buNone/>
              <a:defRPr sz="945" b="1"/>
            </a:lvl3pPr>
            <a:lvl4pPr marL="720090" indent="0">
              <a:buNone/>
              <a:defRPr sz="840" b="1"/>
            </a:lvl4pPr>
            <a:lvl5pPr marL="960120" indent="0">
              <a:buNone/>
              <a:defRPr sz="840" b="1"/>
            </a:lvl5pPr>
            <a:lvl6pPr marL="1200150" indent="0">
              <a:buNone/>
              <a:defRPr sz="840" b="1"/>
            </a:lvl6pPr>
            <a:lvl7pPr marL="1440180" indent="0">
              <a:buNone/>
              <a:defRPr sz="840" b="1"/>
            </a:lvl7pPr>
            <a:lvl8pPr marL="1680210" indent="0">
              <a:buNone/>
              <a:defRPr sz="840" b="1"/>
            </a:lvl8pPr>
            <a:lvl9pPr marL="1920240" indent="0">
              <a:buNone/>
              <a:defRPr sz="840" b="1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644652" y="1315164"/>
            <a:ext cx="3060646" cy="1934409"/>
          </a:xfrm>
        </p:spPr>
        <p:txBody>
          <a:bodyPr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950330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19895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879803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891" y="240030"/>
            <a:ext cx="2321966" cy="840105"/>
          </a:xfrm>
        </p:spPr>
        <p:txBody>
          <a:bodyPr anchor="b"/>
          <a:lstStyle>
            <a:lvl1pPr>
              <a:defRPr sz="168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60646" y="518398"/>
            <a:ext cx="3644652" cy="2558653"/>
          </a:xfrm>
        </p:spPr>
        <p:txBody>
          <a:bodyPr/>
          <a:lstStyle>
            <a:lvl1pPr>
              <a:defRPr sz="1680"/>
            </a:lvl1pPr>
            <a:lvl2pPr>
              <a:defRPr sz="1470"/>
            </a:lvl2pPr>
            <a:lvl3pPr>
              <a:defRPr sz="1260"/>
            </a:lvl3pPr>
            <a:lvl4pPr>
              <a:defRPr sz="1050"/>
            </a:lvl4pPr>
            <a:lvl5pPr>
              <a:defRPr sz="1050"/>
            </a:lvl5pPr>
            <a:lvl6pPr>
              <a:defRPr sz="1050"/>
            </a:lvl6pPr>
            <a:lvl7pPr>
              <a:defRPr sz="1050"/>
            </a:lvl7pPr>
            <a:lvl8pPr>
              <a:defRPr sz="1050"/>
            </a:lvl8pPr>
            <a:lvl9pPr>
              <a:defRPr sz="1050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891" y="1080135"/>
            <a:ext cx="2321966" cy="2001084"/>
          </a:xfrm>
        </p:spPr>
        <p:txBody>
          <a:bodyPr/>
          <a:lstStyle>
            <a:lvl1pPr marL="0" indent="0">
              <a:buNone/>
              <a:defRPr sz="840"/>
            </a:lvl1pPr>
            <a:lvl2pPr marL="240030" indent="0">
              <a:buNone/>
              <a:defRPr sz="735"/>
            </a:lvl2pPr>
            <a:lvl3pPr marL="480060" indent="0">
              <a:buNone/>
              <a:defRPr sz="630"/>
            </a:lvl3pPr>
            <a:lvl4pPr marL="720090" indent="0">
              <a:buNone/>
              <a:defRPr sz="525"/>
            </a:lvl4pPr>
            <a:lvl5pPr marL="960120" indent="0">
              <a:buNone/>
              <a:defRPr sz="525"/>
            </a:lvl5pPr>
            <a:lvl6pPr marL="1200150" indent="0">
              <a:buNone/>
              <a:defRPr sz="525"/>
            </a:lvl6pPr>
            <a:lvl7pPr marL="1440180" indent="0">
              <a:buNone/>
              <a:defRPr sz="525"/>
            </a:lvl7pPr>
            <a:lvl8pPr marL="1680210" indent="0">
              <a:buNone/>
              <a:defRPr sz="525"/>
            </a:lvl8pPr>
            <a:lvl9pPr marL="1920240" indent="0">
              <a:buNone/>
              <a:defRPr sz="525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489017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891" y="240030"/>
            <a:ext cx="2321966" cy="840105"/>
          </a:xfrm>
        </p:spPr>
        <p:txBody>
          <a:bodyPr anchor="b"/>
          <a:lstStyle>
            <a:lvl1pPr>
              <a:defRPr sz="168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060646" y="518398"/>
            <a:ext cx="3644652" cy="2558653"/>
          </a:xfrm>
        </p:spPr>
        <p:txBody>
          <a:bodyPr anchor="t"/>
          <a:lstStyle>
            <a:lvl1pPr marL="0" indent="0">
              <a:buNone/>
              <a:defRPr sz="1680"/>
            </a:lvl1pPr>
            <a:lvl2pPr marL="240030" indent="0">
              <a:buNone/>
              <a:defRPr sz="1470"/>
            </a:lvl2pPr>
            <a:lvl3pPr marL="480060" indent="0">
              <a:buNone/>
              <a:defRPr sz="1260"/>
            </a:lvl3pPr>
            <a:lvl4pPr marL="720090" indent="0">
              <a:buNone/>
              <a:defRPr sz="1050"/>
            </a:lvl4pPr>
            <a:lvl5pPr marL="960120" indent="0">
              <a:buNone/>
              <a:defRPr sz="1050"/>
            </a:lvl5pPr>
            <a:lvl6pPr marL="1200150" indent="0">
              <a:buNone/>
              <a:defRPr sz="1050"/>
            </a:lvl6pPr>
            <a:lvl7pPr marL="1440180" indent="0">
              <a:buNone/>
              <a:defRPr sz="1050"/>
            </a:lvl7pPr>
            <a:lvl8pPr marL="1680210" indent="0">
              <a:buNone/>
              <a:defRPr sz="1050"/>
            </a:lvl8pPr>
            <a:lvl9pPr marL="1920240" indent="0">
              <a:buNone/>
              <a:defRPr sz="105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891" y="1080135"/>
            <a:ext cx="2321966" cy="2001084"/>
          </a:xfrm>
        </p:spPr>
        <p:txBody>
          <a:bodyPr/>
          <a:lstStyle>
            <a:lvl1pPr marL="0" indent="0">
              <a:buNone/>
              <a:defRPr sz="840"/>
            </a:lvl1pPr>
            <a:lvl2pPr marL="240030" indent="0">
              <a:buNone/>
              <a:defRPr sz="735"/>
            </a:lvl2pPr>
            <a:lvl3pPr marL="480060" indent="0">
              <a:buNone/>
              <a:defRPr sz="630"/>
            </a:lvl3pPr>
            <a:lvl4pPr marL="720090" indent="0">
              <a:buNone/>
              <a:defRPr sz="525"/>
            </a:lvl4pPr>
            <a:lvl5pPr marL="960120" indent="0">
              <a:buNone/>
              <a:defRPr sz="525"/>
            </a:lvl5pPr>
            <a:lvl6pPr marL="1200150" indent="0">
              <a:buNone/>
              <a:defRPr sz="525"/>
            </a:lvl6pPr>
            <a:lvl7pPr marL="1440180" indent="0">
              <a:buNone/>
              <a:defRPr sz="525"/>
            </a:lvl7pPr>
            <a:lvl8pPr marL="1680210" indent="0">
              <a:buNone/>
              <a:defRPr sz="525"/>
            </a:lvl8pPr>
            <a:lvl9pPr marL="1920240" indent="0">
              <a:buNone/>
              <a:defRPr sz="525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451030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4953" y="191691"/>
            <a:ext cx="6209407" cy="69592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4953" y="958453"/>
            <a:ext cx="6209407" cy="228445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4953" y="3337084"/>
            <a:ext cx="1619845" cy="1916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3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D4FA01-1671-EA4C-A0B6-6B5E5E99368B}" type="datetimeFigureOut">
              <a:rPr lang="en-GB" smtClean="0"/>
              <a:t>20/07/2018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84773" y="3337084"/>
            <a:ext cx="2429768" cy="1916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3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084515" y="3337084"/>
            <a:ext cx="1619845" cy="1916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3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7EF47C-FF9A-9D40-91B8-6410FF14035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534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480060" rtl="0" eaLnBrk="1" latinLnBrk="0" hangingPunct="1">
        <a:lnSpc>
          <a:spcPct val="90000"/>
        </a:lnSpc>
        <a:spcBef>
          <a:spcPct val="0"/>
        </a:spcBef>
        <a:buNone/>
        <a:defRPr sz="231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0015" indent="-120015" algn="l" defTabSz="48006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470" kern="1200">
          <a:solidFill>
            <a:schemeClr val="tx1"/>
          </a:solidFill>
          <a:latin typeface="+mn-lt"/>
          <a:ea typeface="+mn-ea"/>
          <a:cs typeface="+mn-cs"/>
        </a:defRPr>
      </a:lvl1pPr>
      <a:lvl2pPr marL="360045" indent="-120015" algn="l" defTabSz="480060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1260" kern="1200">
          <a:solidFill>
            <a:schemeClr val="tx1"/>
          </a:solidFill>
          <a:latin typeface="+mn-lt"/>
          <a:ea typeface="+mn-ea"/>
          <a:cs typeface="+mn-cs"/>
        </a:defRPr>
      </a:lvl2pPr>
      <a:lvl3pPr marL="600075" indent="-120015" algn="l" defTabSz="480060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1050" kern="1200">
          <a:solidFill>
            <a:schemeClr val="tx1"/>
          </a:solidFill>
          <a:latin typeface="+mn-lt"/>
          <a:ea typeface="+mn-ea"/>
          <a:cs typeface="+mn-cs"/>
        </a:defRPr>
      </a:lvl3pPr>
      <a:lvl4pPr marL="840105" indent="-120015" algn="l" defTabSz="480060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5" kern="1200">
          <a:solidFill>
            <a:schemeClr val="tx1"/>
          </a:solidFill>
          <a:latin typeface="+mn-lt"/>
          <a:ea typeface="+mn-ea"/>
          <a:cs typeface="+mn-cs"/>
        </a:defRPr>
      </a:lvl4pPr>
      <a:lvl5pPr marL="1080135" indent="-120015" algn="l" defTabSz="480060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5" kern="1200">
          <a:solidFill>
            <a:schemeClr val="tx1"/>
          </a:solidFill>
          <a:latin typeface="+mn-lt"/>
          <a:ea typeface="+mn-ea"/>
          <a:cs typeface="+mn-cs"/>
        </a:defRPr>
      </a:lvl5pPr>
      <a:lvl6pPr marL="1320165" indent="-120015" algn="l" defTabSz="480060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5" kern="1200">
          <a:solidFill>
            <a:schemeClr val="tx1"/>
          </a:solidFill>
          <a:latin typeface="+mn-lt"/>
          <a:ea typeface="+mn-ea"/>
          <a:cs typeface="+mn-cs"/>
        </a:defRPr>
      </a:lvl6pPr>
      <a:lvl7pPr marL="1560195" indent="-120015" algn="l" defTabSz="480060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5" kern="1200">
          <a:solidFill>
            <a:schemeClr val="tx1"/>
          </a:solidFill>
          <a:latin typeface="+mn-lt"/>
          <a:ea typeface="+mn-ea"/>
          <a:cs typeface="+mn-cs"/>
        </a:defRPr>
      </a:lvl7pPr>
      <a:lvl8pPr marL="1800225" indent="-120015" algn="l" defTabSz="480060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5" kern="1200">
          <a:solidFill>
            <a:schemeClr val="tx1"/>
          </a:solidFill>
          <a:latin typeface="+mn-lt"/>
          <a:ea typeface="+mn-ea"/>
          <a:cs typeface="+mn-cs"/>
        </a:defRPr>
      </a:lvl8pPr>
      <a:lvl9pPr marL="2040255" indent="-120015" algn="l" defTabSz="480060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80060" rtl="0" eaLnBrk="1" latinLnBrk="0" hangingPunct="1">
        <a:defRPr sz="945" kern="1200">
          <a:solidFill>
            <a:schemeClr val="tx1"/>
          </a:solidFill>
          <a:latin typeface="+mn-lt"/>
          <a:ea typeface="+mn-ea"/>
          <a:cs typeface="+mn-cs"/>
        </a:defRPr>
      </a:lvl1pPr>
      <a:lvl2pPr marL="240030" algn="l" defTabSz="480060" rtl="0" eaLnBrk="1" latinLnBrk="0" hangingPunct="1">
        <a:defRPr sz="945" kern="1200">
          <a:solidFill>
            <a:schemeClr val="tx1"/>
          </a:solidFill>
          <a:latin typeface="+mn-lt"/>
          <a:ea typeface="+mn-ea"/>
          <a:cs typeface="+mn-cs"/>
        </a:defRPr>
      </a:lvl2pPr>
      <a:lvl3pPr marL="480060" algn="l" defTabSz="480060" rtl="0" eaLnBrk="1" latinLnBrk="0" hangingPunct="1">
        <a:defRPr sz="945" kern="1200">
          <a:solidFill>
            <a:schemeClr val="tx1"/>
          </a:solidFill>
          <a:latin typeface="+mn-lt"/>
          <a:ea typeface="+mn-ea"/>
          <a:cs typeface="+mn-cs"/>
        </a:defRPr>
      </a:lvl3pPr>
      <a:lvl4pPr marL="720090" algn="l" defTabSz="480060" rtl="0" eaLnBrk="1" latinLnBrk="0" hangingPunct="1">
        <a:defRPr sz="945" kern="1200">
          <a:solidFill>
            <a:schemeClr val="tx1"/>
          </a:solidFill>
          <a:latin typeface="+mn-lt"/>
          <a:ea typeface="+mn-ea"/>
          <a:cs typeface="+mn-cs"/>
        </a:defRPr>
      </a:lvl4pPr>
      <a:lvl5pPr marL="960120" algn="l" defTabSz="480060" rtl="0" eaLnBrk="1" latinLnBrk="0" hangingPunct="1">
        <a:defRPr sz="945" kern="1200">
          <a:solidFill>
            <a:schemeClr val="tx1"/>
          </a:solidFill>
          <a:latin typeface="+mn-lt"/>
          <a:ea typeface="+mn-ea"/>
          <a:cs typeface="+mn-cs"/>
        </a:defRPr>
      </a:lvl5pPr>
      <a:lvl6pPr marL="1200150" algn="l" defTabSz="480060" rtl="0" eaLnBrk="1" latinLnBrk="0" hangingPunct="1">
        <a:defRPr sz="945" kern="1200">
          <a:solidFill>
            <a:schemeClr val="tx1"/>
          </a:solidFill>
          <a:latin typeface="+mn-lt"/>
          <a:ea typeface="+mn-ea"/>
          <a:cs typeface="+mn-cs"/>
        </a:defRPr>
      </a:lvl6pPr>
      <a:lvl7pPr marL="1440180" algn="l" defTabSz="480060" rtl="0" eaLnBrk="1" latinLnBrk="0" hangingPunct="1">
        <a:defRPr sz="945" kern="1200">
          <a:solidFill>
            <a:schemeClr val="tx1"/>
          </a:solidFill>
          <a:latin typeface="+mn-lt"/>
          <a:ea typeface="+mn-ea"/>
          <a:cs typeface="+mn-cs"/>
        </a:defRPr>
      </a:lvl7pPr>
      <a:lvl8pPr marL="1680210" algn="l" defTabSz="480060" rtl="0" eaLnBrk="1" latinLnBrk="0" hangingPunct="1">
        <a:defRPr sz="945" kern="1200">
          <a:solidFill>
            <a:schemeClr val="tx1"/>
          </a:solidFill>
          <a:latin typeface="+mn-lt"/>
          <a:ea typeface="+mn-ea"/>
          <a:cs typeface="+mn-cs"/>
        </a:defRPr>
      </a:lvl8pPr>
      <a:lvl9pPr marL="1920240" algn="l" defTabSz="480060" rtl="0" eaLnBrk="1" latinLnBrk="0" hangingPunct="1">
        <a:defRPr sz="94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Connecteur droit avec flèche 4">
            <a:extLst>
              <a:ext uri="{FF2B5EF4-FFF2-40B4-BE49-F238E27FC236}">
                <a16:creationId xmlns:a16="http://schemas.microsoft.com/office/drawing/2014/main" id="{E4C3E37F-A90A-A748-B397-1E190AAFD22F}"/>
              </a:ext>
            </a:extLst>
          </p:cNvPr>
          <p:cNvCxnSpPr/>
          <p:nvPr/>
        </p:nvCxnSpPr>
        <p:spPr>
          <a:xfrm>
            <a:off x="416312" y="718887"/>
            <a:ext cx="6177776" cy="0"/>
          </a:xfrm>
          <a:prstGeom prst="straightConnector1">
            <a:avLst/>
          </a:prstGeom>
          <a:ln>
            <a:solidFill>
              <a:schemeClr val="tx1"/>
            </a:solidFill>
            <a:headEnd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ZoneTexte 5">
            <a:extLst>
              <a:ext uri="{FF2B5EF4-FFF2-40B4-BE49-F238E27FC236}">
                <a16:creationId xmlns:a16="http://schemas.microsoft.com/office/drawing/2014/main" id="{97048446-698A-1B4F-9A24-11D1A6BFCF50}"/>
              </a:ext>
            </a:extLst>
          </p:cNvPr>
          <p:cNvSpPr txBox="1"/>
          <p:nvPr/>
        </p:nvSpPr>
        <p:spPr>
          <a:xfrm>
            <a:off x="5684364" y="433627"/>
            <a:ext cx="1128835" cy="2492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b="1" dirty="0">
                <a:solidFill>
                  <a:schemeClr val="accent1">
                    <a:lumMod val="75000"/>
                  </a:schemeClr>
                </a:solidFill>
                <a:latin typeface="Helvetica LT Std" pitchFamily="2" charset="0"/>
              </a:rPr>
              <a:t>ocean</a:t>
            </a:r>
            <a:r>
              <a:rPr lang="en-GB" dirty="0">
                <a:latin typeface="Helvetica LT Std" pitchFamily="2" charset="0"/>
              </a:rPr>
              <a:t> time step</a:t>
            </a:r>
          </a:p>
        </p:txBody>
      </p:sp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3022F0FB-E4B8-7641-8BDF-5F9AC1D414CD}"/>
              </a:ext>
            </a:extLst>
          </p:cNvPr>
          <p:cNvCxnSpPr/>
          <p:nvPr/>
        </p:nvCxnSpPr>
        <p:spPr>
          <a:xfrm>
            <a:off x="1440000" y="631667"/>
            <a:ext cx="0" cy="17911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Connecteur droit avec flèche 8">
            <a:extLst>
              <a:ext uri="{FF2B5EF4-FFF2-40B4-BE49-F238E27FC236}">
                <a16:creationId xmlns:a16="http://schemas.microsoft.com/office/drawing/2014/main" id="{D4622920-009D-CE49-BEFB-D13FF081EB28}"/>
              </a:ext>
            </a:extLst>
          </p:cNvPr>
          <p:cNvCxnSpPr>
            <a:cxnSpLocks/>
          </p:cNvCxnSpPr>
          <p:nvPr/>
        </p:nvCxnSpPr>
        <p:spPr>
          <a:xfrm>
            <a:off x="644129" y="296255"/>
            <a:ext cx="0" cy="2890005"/>
          </a:xfrm>
          <a:prstGeom prst="straightConnector1">
            <a:avLst/>
          </a:prstGeom>
          <a:ln>
            <a:solidFill>
              <a:schemeClr val="tx1"/>
            </a:solidFill>
            <a:headEnd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ZoneTexte 10">
            <a:extLst>
              <a:ext uri="{FF2B5EF4-FFF2-40B4-BE49-F238E27FC236}">
                <a16:creationId xmlns:a16="http://schemas.microsoft.com/office/drawing/2014/main" id="{64DD8625-D7FA-1B4E-A7E2-69BC41D92322}"/>
              </a:ext>
            </a:extLst>
          </p:cNvPr>
          <p:cNvSpPr txBox="1"/>
          <p:nvPr/>
        </p:nvSpPr>
        <p:spPr>
          <a:xfrm>
            <a:off x="10995" y="3273555"/>
            <a:ext cx="1117614" cy="2492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>
                <a:latin typeface="Helvetica LT Std" pitchFamily="2" charset="0"/>
              </a:rPr>
              <a:t>model operation</a:t>
            </a:r>
          </a:p>
        </p:txBody>
      </p:sp>
      <p:cxnSp>
        <p:nvCxnSpPr>
          <p:cNvPr id="12" name="Connecteur droit 11">
            <a:extLst>
              <a:ext uri="{FF2B5EF4-FFF2-40B4-BE49-F238E27FC236}">
                <a16:creationId xmlns:a16="http://schemas.microsoft.com/office/drawing/2014/main" id="{BCF27830-680C-194C-A220-6FDF61CFFE3E}"/>
              </a:ext>
            </a:extLst>
          </p:cNvPr>
          <p:cNvCxnSpPr/>
          <p:nvPr/>
        </p:nvCxnSpPr>
        <p:spPr>
          <a:xfrm>
            <a:off x="2160000" y="631667"/>
            <a:ext cx="0" cy="17911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Connecteur droit 12">
            <a:extLst>
              <a:ext uri="{FF2B5EF4-FFF2-40B4-BE49-F238E27FC236}">
                <a16:creationId xmlns:a16="http://schemas.microsoft.com/office/drawing/2014/main" id="{315F943B-C39C-7745-9505-F2814836E6A9}"/>
              </a:ext>
            </a:extLst>
          </p:cNvPr>
          <p:cNvCxnSpPr/>
          <p:nvPr/>
        </p:nvCxnSpPr>
        <p:spPr>
          <a:xfrm>
            <a:off x="2880000" y="631667"/>
            <a:ext cx="0" cy="17911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droit 13">
            <a:extLst>
              <a:ext uri="{FF2B5EF4-FFF2-40B4-BE49-F238E27FC236}">
                <a16:creationId xmlns:a16="http://schemas.microsoft.com/office/drawing/2014/main" id="{B3326E55-7C96-1640-8C6E-291BA2DA609A}"/>
              </a:ext>
            </a:extLst>
          </p:cNvPr>
          <p:cNvCxnSpPr/>
          <p:nvPr/>
        </p:nvCxnSpPr>
        <p:spPr>
          <a:xfrm>
            <a:off x="3600000" y="631667"/>
            <a:ext cx="0" cy="17911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Connecteur droit 14">
            <a:extLst>
              <a:ext uri="{FF2B5EF4-FFF2-40B4-BE49-F238E27FC236}">
                <a16:creationId xmlns:a16="http://schemas.microsoft.com/office/drawing/2014/main" id="{72331BC6-B632-B64F-B22B-8C82A157CABC}"/>
              </a:ext>
            </a:extLst>
          </p:cNvPr>
          <p:cNvCxnSpPr/>
          <p:nvPr/>
        </p:nvCxnSpPr>
        <p:spPr>
          <a:xfrm>
            <a:off x="4320000" y="631667"/>
            <a:ext cx="0" cy="17911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Connecteur droit 15">
            <a:extLst>
              <a:ext uri="{FF2B5EF4-FFF2-40B4-BE49-F238E27FC236}">
                <a16:creationId xmlns:a16="http://schemas.microsoft.com/office/drawing/2014/main" id="{939FCCA0-9C9F-014C-9708-E47D24D6E395}"/>
              </a:ext>
            </a:extLst>
          </p:cNvPr>
          <p:cNvCxnSpPr/>
          <p:nvPr/>
        </p:nvCxnSpPr>
        <p:spPr>
          <a:xfrm>
            <a:off x="5040000" y="631667"/>
            <a:ext cx="0" cy="17911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cteur droit avec flèche 16">
            <a:extLst>
              <a:ext uri="{FF2B5EF4-FFF2-40B4-BE49-F238E27FC236}">
                <a16:creationId xmlns:a16="http://schemas.microsoft.com/office/drawing/2014/main" id="{7467A6B0-27B7-B546-95A7-79F12DC3A794}"/>
              </a:ext>
            </a:extLst>
          </p:cNvPr>
          <p:cNvCxnSpPr>
            <a:cxnSpLocks/>
          </p:cNvCxnSpPr>
          <p:nvPr/>
        </p:nvCxnSpPr>
        <p:spPr>
          <a:xfrm>
            <a:off x="2880000" y="558276"/>
            <a:ext cx="720000" cy="0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9" name="Image 18">
            <a:extLst>
              <a:ext uri="{FF2B5EF4-FFF2-40B4-BE49-F238E27FC236}">
                <a16:creationId xmlns:a16="http://schemas.microsoft.com/office/drawing/2014/main" id="{4A8ED500-7EAA-BF43-977F-BD62E849488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027558" y="252691"/>
            <a:ext cx="457200" cy="247650"/>
          </a:xfrm>
          <a:prstGeom prst="rect">
            <a:avLst/>
          </a:prstGeom>
        </p:spPr>
      </p:pic>
      <p:cxnSp>
        <p:nvCxnSpPr>
          <p:cNvPr id="20" name="Connecteur droit avec flèche 19">
            <a:extLst>
              <a:ext uri="{FF2B5EF4-FFF2-40B4-BE49-F238E27FC236}">
                <a16:creationId xmlns:a16="http://schemas.microsoft.com/office/drawing/2014/main" id="{693C2968-0A56-BC42-8C49-2ABAAA7D0759}"/>
              </a:ext>
            </a:extLst>
          </p:cNvPr>
          <p:cNvCxnSpPr/>
          <p:nvPr/>
        </p:nvCxnSpPr>
        <p:spPr>
          <a:xfrm>
            <a:off x="417880" y="1455753"/>
            <a:ext cx="6177776" cy="0"/>
          </a:xfrm>
          <a:prstGeom prst="straightConnector1">
            <a:avLst/>
          </a:prstGeom>
          <a:ln>
            <a:solidFill>
              <a:schemeClr val="tx1"/>
            </a:solidFill>
            <a:headEnd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Connecteur droit 20">
            <a:extLst>
              <a:ext uri="{FF2B5EF4-FFF2-40B4-BE49-F238E27FC236}">
                <a16:creationId xmlns:a16="http://schemas.microsoft.com/office/drawing/2014/main" id="{4FDD3D4E-4C21-BD4A-9E05-E701DE0EE65F}"/>
              </a:ext>
            </a:extLst>
          </p:cNvPr>
          <p:cNvCxnSpPr/>
          <p:nvPr/>
        </p:nvCxnSpPr>
        <p:spPr>
          <a:xfrm>
            <a:off x="1441568" y="1368533"/>
            <a:ext cx="0" cy="17911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Connecteur droit 25">
            <a:extLst>
              <a:ext uri="{FF2B5EF4-FFF2-40B4-BE49-F238E27FC236}">
                <a16:creationId xmlns:a16="http://schemas.microsoft.com/office/drawing/2014/main" id="{BE557E76-3BAA-0B44-AFFE-DD4D4ABAAC78}"/>
              </a:ext>
            </a:extLst>
          </p:cNvPr>
          <p:cNvCxnSpPr/>
          <p:nvPr/>
        </p:nvCxnSpPr>
        <p:spPr>
          <a:xfrm>
            <a:off x="5041568" y="1368533"/>
            <a:ext cx="0" cy="17911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Connecteur droit avec flèche 26">
            <a:extLst>
              <a:ext uri="{FF2B5EF4-FFF2-40B4-BE49-F238E27FC236}">
                <a16:creationId xmlns:a16="http://schemas.microsoft.com/office/drawing/2014/main" id="{F0088F7D-0FD9-6048-9638-7DA23C4A9980}"/>
              </a:ext>
            </a:extLst>
          </p:cNvPr>
          <p:cNvCxnSpPr>
            <a:cxnSpLocks/>
          </p:cNvCxnSpPr>
          <p:nvPr/>
        </p:nvCxnSpPr>
        <p:spPr>
          <a:xfrm>
            <a:off x="1440000" y="1304570"/>
            <a:ext cx="3600000" cy="0"/>
          </a:xfrm>
          <a:prstGeom prst="straightConnector1">
            <a:avLst/>
          </a:prstGeom>
          <a:ln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29" name="Image 28">
            <a:extLst>
              <a:ext uri="{FF2B5EF4-FFF2-40B4-BE49-F238E27FC236}">
                <a16:creationId xmlns:a16="http://schemas.microsoft.com/office/drawing/2014/main" id="{B7CE80BC-E7F4-A54D-950F-C79B0A4F650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39937" y="934024"/>
            <a:ext cx="1000125" cy="247650"/>
          </a:xfrm>
          <a:prstGeom prst="rect">
            <a:avLst/>
          </a:prstGeom>
        </p:spPr>
      </p:pic>
      <p:sp>
        <p:nvSpPr>
          <p:cNvPr id="30" name="ZoneTexte 29">
            <a:extLst>
              <a:ext uri="{FF2B5EF4-FFF2-40B4-BE49-F238E27FC236}">
                <a16:creationId xmlns:a16="http://schemas.microsoft.com/office/drawing/2014/main" id="{704C40CF-DF5A-AE45-99EA-440DCE8BDB49}"/>
              </a:ext>
            </a:extLst>
          </p:cNvPr>
          <p:cNvSpPr txBox="1"/>
          <p:nvPr/>
        </p:nvSpPr>
        <p:spPr>
          <a:xfrm>
            <a:off x="5688384" y="1086285"/>
            <a:ext cx="1186543" cy="2492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b="1" dirty="0">
                <a:solidFill>
                  <a:schemeClr val="bg1">
                    <a:lumMod val="50000"/>
                  </a:schemeClr>
                </a:solidFill>
                <a:latin typeface="Helvetica LT Std" pitchFamily="2" charset="0"/>
              </a:rPr>
              <a:t>sea ice</a:t>
            </a:r>
            <a:r>
              <a:rPr lang="en-GB" b="1" dirty="0">
                <a:solidFill>
                  <a:schemeClr val="accent1">
                    <a:lumMod val="75000"/>
                  </a:schemeClr>
                </a:solidFill>
                <a:latin typeface="Helvetica LT Std" pitchFamily="2" charset="0"/>
              </a:rPr>
              <a:t> </a:t>
            </a:r>
            <a:r>
              <a:rPr lang="en-GB" dirty="0">
                <a:latin typeface="Helvetica LT Std" pitchFamily="2" charset="0"/>
              </a:rPr>
              <a:t>time step</a:t>
            </a:r>
          </a:p>
        </p:txBody>
      </p:sp>
      <p:pic>
        <p:nvPicPr>
          <p:cNvPr id="31" name="Image 30">
            <a:extLst>
              <a:ext uri="{FF2B5EF4-FFF2-40B4-BE49-F238E27FC236}">
                <a16:creationId xmlns:a16="http://schemas.microsoft.com/office/drawing/2014/main" id="{E74C06A9-AD57-E040-B18F-84B58392BD47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97608" y="1631929"/>
            <a:ext cx="1315720" cy="187960"/>
          </a:xfrm>
          <a:prstGeom prst="rect">
            <a:avLst/>
          </a:prstGeom>
        </p:spPr>
      </p:pic>
      <p:pic>
        <p:nvPicPr>
          <p:cNvPr id="33" name="Image 32">
            <a:extLst>
              <a:ext uri="{FF2B5EF4-FFF2-40B4-BE49-F238E27FC236}">
                <a16:creationId xmlns:a16="http://schemas.microsoft.com/office/drawing/2014/main" id="{F3721847-563D-1E46-95B4-9CF547160E4D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4455800" y="1625697"/>
            <a:ext cx="1168400" cy="187960"/>
          </a:xfrm>
          <a:prstGeom prst="rect">
            <a:avLst/>
          </a:prstGeom>
        </p:spPr>
      </p:pic>
      <p:sp>
        <p:nvSpPr>
          <p:cNvPr id="36" name="ZoneTexte 35">
            <a:extLst>
              <a:ext uri="{FF2B5EF4-FFF2-40B4-BE49-F238E27FC236}">
                <a16:creationId xmlns:a16="http://schemas.microsoft.com/office/drawing/2014/main" id="{CD75D446-EAEA-AC48-851D-5517F62E8BCC}"/>
              </a:ext>
            </a:extLst>
          </p:cNvPr>
          <p:cNvSpPr txBox="1"/>
          <p:nvPr/>
        </p:nvSpPr>
        <p:spPr>
          <a:xfrm>
            <a:off x="2862485" y="2067869"/>
            <a:ext cx="736099" cy="2492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>
                <a:latin typeface="Helvetica LT Std" pitchFamily="2" charset="0"/>
              </a:rPr>
              <a:t>dynamics</a:t>
            </a:r>
          </a:p>
        </p:txBody>
      </p:sp>
      <p:sp>
        <p:nvSpPr>
          <p:cNvPr id="38" name="ZoneTexte 37">
            <a:extLst>
              <a:ext uri="{FF2B5EF4-FFF2-40B4-BE49-F238E27FC236}">
                <a16:creationId xmlns:a16="http://schemas.microsoft.com/office/drawing/2014/main" id="{693D849A-D296-A64B-9C62-F7D2C2369A2A}"/>
              </a:ext>
            </a:extLst>
          </p:cNvPr>
          <p:cNvSpPr txBox="1"/>
          <p:nvPr/>
        </p:nvSpPr>
        <p:spPr>
          <a:xfrm>
            <a:off x="2659704" y="2915242"/>
            <a:ext cx="1141659" cy="2492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>
                <a:latin typeface="Helvetica LT Std" pitchFamily="2" charset="0"/>
              </a:rPr>
              <a:t>thermodynamics</a:t>
            </a:r>
          </a:p>
        </p:txBody>
      </p:sp>
      <p:sp>
        <p:nvSpPr>
          <p:cNvPr id="43" name="Forme libre 42">
            <a:extLst>
              <a:ext uri="{FF2B5EF4-FFF2-40B4-BE49-F238E27FC236}">
                <a16:creationId xmlns:a16="http://schemas.microsoft.com/office/drawing/2014/main" id="{A8FA59E1-D13A-F549-9A62-70029D7CE73E}"/>
              </a:ext>
            </a:extLst>
          </p:cNvPr>
          <p:cNvSpPr/>
          <p:nvPr/>
        </p:nvSpPr>
        <p:spPr>
          <a:xfrm>
            <a:off x="1461155" y="1989056"/>
            <a:ext cx="3544478" cy="433964"/>
          </a:xfrm>
          <a:custGeom>
            <a:avLst/>
            <a:gdLst>
              <a:gd name="connsiteX0" fmla="*/ 0 w 3544478"/>
              <a:gd name="connsiteY0" fmla="*/ 56560 h 433964"/>
              <a:gd name="connsiteX1" fmla="*/ 1753385 w 3544478"/>
              <a:gd name="connsiteY1" fmla="*/ 433633 h 433964"/>
              <a:gd name="connsiteX2" fmla="*/ 3544478 w 3544478"/>
              <a:gd name="connsiteY2" fmla="*/ 0 h 4339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544478" h="433964">
                <a:moveTo>
                  <a:pt x="0" y="56560"/>
                </a:moveTo>
                <a:cubicBezTo>
                  <a:pt x="581319" y="249810"/>
                  <a:pt x="1162639" y="443060"/>
                  <a:pt x="1753385" y="433633"/>
                </a:cubicBezTo>
                <a:cubicBezTo>
                  <a:pt x="2344131" y="424206"/>
                  <a:pt x="2944304" y="212103"/>
                  <a:pt x="3544478" y="0"/>
                </a:cubicBezTo>
              </a:path>
            </a:pathLst>
          </a:custGeom>
          <a:noFill/>
          <a:ln>
            <a:solidFill>
              <a:schemeClr val="tx1"/>
            </a:solidFill>
            <a:headEnd type="oval"/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Forme libre 43">
            <a:extLst>
              <a:ext uri="{FF2B5EF4-FFF2-40B4-BE49-F238E27FC236}">
                <a16:creationId xmlns:a16="http://schemas.microsoft.com/office/drawing/2014/main" id="{133BEA45-6C60-8348-A587-751C0380BEC1}"/>
              </a:ext>
            </a:extLst>
          </p:cNvPr>
          <p:cNvSpPr/>
          <p:nvPr/>
        </p:nvSpPr>
        <p:spPr>
          <a:xfrm>
            <a:off x="1488456" y="2830217"/>
            <a:ext cx="3544478" cy="433964"/>
          </a:xfrm>
          <a:custGeom>
            <a:avLst/>
            <a:gdLst>
              <a:gd name="connsiteX0" fmla="*/ 0 w 3544478"/>
              <a:gd name="connsiteY0" fmla="*/ 56560 h 433964"/>
              <a:gd name="connsiteX1" fmla="*/ 1753385 w 3544478"/>
              <a:gd name="connsiteY1" fmla="*/ 433633 h 433964"/>
              <a:gd name="connsiteX2" fmla="*/ 3544478 w 3544478"/>
              <a:gd name="connsiteY2" fmla="*/ 0 h 4339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544478" h="433964">
                <a:moveTo>
                  <a:pt x="0" y="56560"/>
                </a:moveTo>
                <a:cubicBezTo>
                  <a:pt x="581319" y="249810"/>
                  <a:pt x="1162639" y="443060"/>
                  <a:pt x="1753385" y="433633"/>
                </a:cubicBezTo>
                <a:cubicBezTo>
                  <a:pt x="2344131" y="424206"/>
                  <a:pt x="2944304" y="212103"/>
                  <a:pt x="3544478" y="0"/>
                </a:cubicBezTo>
              </a:path>
            </a:pathLst>
          </a:custGeom>
          <a:noFill/>
          <a:ln>
            <a:solidFill>
              <a:schemeClr val="tx1"/>
            </a:solidFill>
            <a:headEnd type="oval"/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5" name="Forme libre 44">
            <a:extLst>
              <a:ext uri="{FF2B5EF4-FFF2-40B4-BE49-F238E27FC236}">
                <a16:creationId xmlns:a16="http://schemas.microsoft.com/office/drawing/2014/main" id="{92539CF1-40A8-5A41-98D2-D594F2A796CE}"/>
              </a:ext>
            </a:extLst>
          </p:cNvPr>
          <p:cNvSpPr/>
          <p:nvPr/>
        </p:nvSpPr>
        <p:spPr>
          <a:xfrm>
            <a:off x="1498863" y="1989832"/>
            <a:ext cx="3534072" cy="904197"/>
          </a:xfrm>
          <a:custGeom>
            <a:avLst/>
            <a:gdLst>
              <a:gd name="connsiteX0" fmla="*/ 3553905 w 3553905"/>
              <a:gd name="connsiteY0" fmla="*/ 0 h 904973"/>
              <a:gd name="connsiteX1" fmla="*/ 1677971 w 3553905"/>
              <a:gd name="connsiteY1" fmla="*/ 565608 h 904973"/>
              <a:gd name="connsiteX2" fmla="*/ 0 w 3553905"/>
              <a:gd name="connsiteY2" fmla="*/ 904973 h 9049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553905" h="904973">
                <a:moveTo>
                  <a:pt x="3553905" y="0"/>
                </a:moveTo>
                <a:cubicBezTo>
                  <a:pt x="2912096" y="207389"/>
                  <a:pt x="2270288" y="414779"/>
                  <a:pt x="1677971" y="565608"/>
                </a:cubicBezTo>
                <a:cubicBezTo>
                  <a:pt x="1085654" y="716437"/>
                  <a:pt x="542827" y="810705"/>
                  <a:pt x="0" y="904973"/>
                </a:cubicBezTo>
              </a:path>
            </a:pathLst>
          </a:custGeom>
          <a:noFill/>
          <a:ln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0916452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</TotalTime>
  <Words>11</Words>
  <Application>Microsoft Macintosh PowerPoint</Application>
  <PresentationFormat>Personnalisé</PresentationFormat>
  <Paragraphs>5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 LT Std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16.0015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Martin Vancoppenolle</dc:creator>
  <cp:lastModifiedBy>Martin Vancoppenolle</cp:lastModifiedBy>
  <cp:revision>2</cp:revision>
  <dcterms:created xsi:type="dcterms:W3CDTF">2018-07-20T11:35:18Z</dcterms:created>
  <dcterms:modified xsi:type="dcterms:W3CDTF">2018-07-20T11:50:55Z</dcterms:modified>
</cp:coreProperties>
</file>

<file path=docProps/thumbnail.jpeg>
</file>